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5051" r:id="rId3"/>
    <p:sldId id="5052" r:id="rId4"/>
    <p:sldId id="5053" r:id="rId5"/>
    <p:sldId id="5054" r:id="rId6"/>
    <p:sldId id="5055" r:id="rId7"/>
    <p:sldId id="5056" r:id="rId8"/>
    <p:sldId id="5057" r:id="rId9"/>
    <p:sldId id="5058" r:id="rId10"/>
    <p:sldId id="5059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080" autoAdjust="0"/>
  </p:normalViewPr>
  <p:slideViewPr>
    <p:cSldViewPr showGuides="1">
      <p:cViewPr varScale="1">
        <p:scale>
          <a:sx n="72" d="100"/>
          <a:sy n="72" d="100"/>
        </p:scale>
        <p:origin x="1152" y="6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D629C-EEAD-C668-D501-EF4DB5625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177844-7F47-142E-D795-5480267180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0DD422-B02D-579F-129E-A42F8F0790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61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88E04-5A59-E8AF-7A2C-1458B55FF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CB709AD-368B-09E7-64F6-DF0A5E9595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FA7EFE9-2C0C-806A-6836-C7D5CEFAD3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04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C6722-A6AD-83F5-A42C-0F075B7F8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73B45C-1DAF-C6C9-60A1-BFB5F4B164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774BFB-89F5-4085-B6F1-98A2A9BD1D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028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A6784-CEA7-2C40-57DE-C3B9A483A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ACF6206-6C05-141A-F2C8-6FD3B46ECB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FD5DF9F-E200-654C-F699-691F15DBD4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09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6F965-874D-9BE2-1A99-B82402382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0891AF5-BA3E-42C0-A06B-989151E8F7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001851-49CC-DE82-C3AB-B634183FC50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06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F1DDF-DF8A-3720-D8E4-168802A09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63903A-FC29-3E15-83BF-CACCA94BA6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BF5516-9E80-815B-6A7C-F3BB461EBCE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21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40423-6C47-63C6-0F7B-95E644A16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F924090-335C-A04E-2154-62D612DB6E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764848-5A19-4E2F-0148-9B534B0A865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44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E9980-1F00-D0CA-4B9E-54A4C7C11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AD379D-989F-E58E-8341-4E84CA34D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D2EFA9-80D3-863F-545C-FF1875141E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93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39D50-53D6-57DF-3325-DD69C5908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A4A8DA-E6BA-AD2E-E73B-5246F63FEC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843746-94B6-B595-C341-7E8D1D5115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73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7" Type="http://schemas.openxmlformats.org/officeDocument/2006/relationships/image" Target="../media/image10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908D5A-0D0C-32DC-D5F1-42180F282983}"/>
              </a:ext>
            </a:extLst>
          </p:cNvPr>
          <p:cNvSpPr txBox="1"/>
          <p:nvPr/>
        </p:nvSpPr>
        <p:spPr>
          <a:xfrm>
            <a:off x="2927780" y="2636945"/>
            <a:ext cx="61084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相似多边形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7EE57-0ADD-EB04-9EF5-B70EA3F92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5.jpeg">
            <a:extLst>
              <a:ext uri="{FF2B5EF4-FFF2-40B4-BE49-F238E27FC236}">
                <a16:creationId xmlns:a16="http://schemas.microsoft.com/office/drawing/2014/main" id="{45BE0F03-0511-48A4-BB9C-26878E0570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71" y="536334"/>
            <a:ext cx="1488354" cy="42524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E9F2CEC-9B64-D73E-F74E-545DA47B326B}"/>
              </a:ext>
            </a:extLst>
          </p:cNvPr>
          <p:cNvSpPr txBox="1"/>
          <p:nvPr/>
        </p:nvSpPr>
        <p:spPr>
          <a:xfrm>
            <a:off x="647370" y="1040883"/>
            <a:ext cx="109210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所在直线对折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若得到的两个小矩形都和矩形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的数量关系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D5F498-74C4-8EA2-CEB9-13235EBBC24A}"/>
                  </a:ext>
                </a:extLst>
              </p:cNvPr>
              <p:cNvSpPr txBox="1"/>
              <p:nvPr/>
            </p:nvSpPr>
            <p:spPr>
              <a:xfrm>
                <a:off x="647369" y="2436581"/>
                <a:ext cx="6960735" cy="22366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AD=EF=BC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=AD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D5F498-74C4-8EA2-CEB9-13235EBBC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369" y="2436581"/>
                <a:ext cx="6960735" cy="2236638"/>
              </a:xfrm>
              <a:prstGeom prst="rect">
                <a:avLst/>
              </a:prstGeom>
              <a:blipFill>
                <a:blip r:embed="rId4"/>
                <a:stretch>
                  <a:fillRect l="-1751" b="-6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3E73001-6FA0-5056-8E1C-5FC23ADC2950}"/>
              </a:ext>
            </a:extLst>
          </p:cNvPr>
          <p:cNvSpPr txBox="1"/>
          <p:nvPr/>
        </p:nvSpPr>
        <p:spPr>
          <a:xfrm>
            <a:off x="647369" y="467321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C9C7859-FA24-F607-5014-A7AC6E4E69AB}"/>
                  </a:ext>
                </a:extLst>
              </p:cNvPr>
              <p:cNvSpPr txBox="1"/>
              <p:nvPr/>
            </p:nvSpPr>
            <p:spPr>
              <a:xfrm>
                <a:off x="667755" y="5245935"/>
                <a:ext cx="8380449" cy="7114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C9C7859-FA24-F607-5014-A7AC6E4E6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755" y="5245935"/>
                <a:ext cx="8380449" cy="711477"/>
              </a:xfrm>
              <a:prstGeom prst="rect">
                <a:avLst/>
              </a:prstGeom>
              <a:blipFill>
                <a:blip r:embed="rId5"/>
                <a:stretch>
                  <a:fillRect l="-1528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56.jpeg">
            <a:extLst>
              <a:ext uri="{FF2B5EF4-FFF2-40B4-BE49-F238E27FC236}">
                <a16:creationId xmlns:a16="http://schemas.microsoft.com/office/drawing/2014/main" id="{113EAB4B-5A51-DE80-B0D4-A7BC7ED371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8180" y="2348925"/>
            <a:ext cx="2357973" cy="190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0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91FF3-672B-5607-6542-C1ED4D9CA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0.jpeg">
            <a:extLst>
              <a:ext uri="{FF2B5EF4-FFF2-40B4-BE49-F238E27FC236}">
                <a16:creationId xmlns:a16="http://schemas.microsoft.com/office/drawing/2014/main" id="{26A7441C-4D09-F594-E84F-B2825D5D46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58" y="548800"/>
            <a:ext cx="6768470" cy="54345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5E74789-D330-1304-85FB-2E00CB8CFDBC}"/>
              </a:ext>
            </a:extLst>
          </p:cNvPr>
          <p:cNvSpPr txBox="1"/>
          <p:nvPr/>
        </p:nvSpPr>
        <p:spPr>
          <a:xfrm>
            <a:off x="383056" y="1268850"/>
            <a:ext cx="11425887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相似多边形的定义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各角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、各边对应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的两个多边形叫做相似多边形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相似多边形的表示方法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与六边形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记作六边形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ABCDEF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”读作“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在记两个多边形相似时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要把表示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的字母写在对应的位置上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732A2D-315B-DA63-54D9-9010FA9BF1A7}"/>
              </a:ext>
            </a:extLst>
          </p:cNvPr>
          <p:cNvSpPr txBox="1"/>
          <p:nvPr/>
        </p:nvSpPr>
        <p:spPr>
          <a:xfrm>
            <a:off x="1296213" y="2060905"/>
            <a:ext cx="172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分别相等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F5C34D-8A26-9723-7B35-426AAEAD232B}"/>
              </a:ext>
            </a:extLst>
          </p:cNvPr>
          <p:cNvSpPr txBox="1"/>
          <p:nvPr/>
        </p:nvSpPr>
        <p:spPr>
          <a:xfrm>
            <a:off x="4968468" y="2060905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E7CA27-B37E-04B6-6166-E2D8246475E0}"/>
              </a:ext>
            </a:extLst>
          </p:cNvPr>
          <p:cNvSpPr txBox="1"/>
          <p:nvPr/>
        </p:nvSpPr>
        <p:spPr>
          <a:xfrm>
            <a:off x="10776325" y="3284990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2574F67-407E-4806-C30C-455AA13D58DE}"/>
              </a:ext>
            </a:extLst>
          </p:cNvPr>
          <p:cNvSpPr txBox="1"/>
          <p:nvPr/>
        </p:nvSpPr>
        <p:spPr>
          <a:xfrm>
            <a:off x="5519960" y="3959560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相似于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A09BA8C-F9DD-5A9B-C7B7-CBE13E9C2D99}"/>
              </a:ext>
            </a:extLst>
          </p:cNvPr>
          <p:cNvSpPr txBox="1"/>
          <p:nvPr/>
        </p:nvSpPr>
        <p:spPr>
          <a:xfrm>
            <a:off x="1775700" y="4558455"/>
            <a:ext cx="172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对应顶点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08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7A63B-D049-F122-1218-0DDF37107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B19EC2-5CBE-7DC8-CAE8-DBCC64F1AC36}"/>
                  </a:ext>
                </a:extLst>
              </p:cNvPr>
              <p:cNvSpPr txBox="1"/>
              <p:nvPr/>
            </p:nvSpPr>
            <p:spPr>
              <a:xfrm>
                <a:off x="695625" y="908825"/>
                <a:ext cx="10944760" cy="41756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相似比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相似多边形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叫做相似比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相似比是有顺序的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的相似比为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的相似比为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相似多边形的性质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相似多边形的对应边成比例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对应角相等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B19EC2-5CBE-7DC8-CAE8-DBCC64F1AC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908825"/>
                <a:ext cx="10944760" cy="4175695"/>
              </a:xfrm>
              <a:prstGeom prst="rect">
                <a:avLst/>
              </a:prstGeom>
              <a:blipFill>
                <a:blip r:embed="rId3"/>
                <a:stretch>
                  <a:fillRect l="-1114" r="-56" b="-3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284E81C-67AD-4174-5A53-59DFD536A67D}"/>
              </a:ext>
            </a:extLst>
          </p:cNvPr>
          <p:cNvSpPr txBox="1"/>
          <p:nvPr/>
        </p:nvSpPr>
        <p:spPr>
          <a:xfrm>
            <a:off x="2639760" y="1700880"/>
            <a:ext cx="2088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对应边的比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83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B5B72-EF8F-39D4-BB35-01114539F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1.jpeg">
            <a:extLst>
              <a:ext uri="{FF2B5EF4-FFF2-40B4-BE49-F238E27FC236}">
                <a16:creationId xmlns:a16="http://schemas.microsoft.com/office/drawing/2014/main" id="{D23CCB87-AC3B-8AEC-F931-3E3B63963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6795"/>
            <a:ext cx="6062962" cy="486807"/>
          </a:xfrm>
          <a:prstGeom prst="rect">
            <a:avLst/>
          </a:prstGeom>
        </p:spPr>
      </p:pic>
      <p:pic>
        <p:nvPicPr>
          <p:cNvPr id="3" name="image42.jpeg">
            <a:extLst>
              <a:ext uri="{FF2B5EF4-FFF2-40B4-BE49-F238E27FC236}">
                <a16:creationId xmlns:a16="http://schemas.microsoft.com/office/drawing/2014/main" id="{DB190150-30DE-6A54-46B4-3BF159D4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026036"/>
            <a:ext cx="7013871" cy="4891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081D94F-23F3-C3D2-FF4C-66AD2C79DE2F}"/>
              </a:ext>
            </a:extLst>
          </p:cNvPr>
          <p:cNvSpPr txBox="1"/>
          <p:nvPr/>
        </p:nvSpPr>
        <p:spPr>
          <a:xfrm>
            <a:off x="2063719" y="930434"/>
            <a:ext cx="63001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相似多边形的判定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3.jpeg">
            <a:extLst>
              <a:ext uri="{FF2B5EF4-FFF2-40B4-BE49-F238E27FC236}">
                <a16:creationId xmlns:a16="http://schemas.microsoft.com/office/drawing/2014/main" id="{06F73E5D-E568-9E5E-31E3-CB01486B1F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1676447"/>
            <a:ext cx="720049" cy="32708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5EFC621-658A-6664-98CE-B8B12CE4A002}"/>
              </a:ext>
            </a:extLst>
          </p:cNvPr>
          <p:cNvSpPr txBox="1"/>
          <p:nvPr/>
        </p:nvSpPr>
        <p:spPr>
          <a:xfrm>
            <a:off x="595663" y="1549256"/>
            <a:ext cx="108698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又知矩形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DDD0067-9336-8E46-D756-C36FE0F0F905}"/>
                  </a:ext>
                </a:extLst>
              </p:cNvPr>
              <p:cNvSpPr txBox="1"/>
              <p:nvPr/>
            </p:nvSpPr>
            <p:spPr>
              <a:xfrm>
                <a:off x="542457" y="2530885"/>
                <a:ext cx="10161862" cy="34978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5(m),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∴DF=EC=BC-BE=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5(m)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ECDF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的四个直角都对应相等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DDD0067-9336-8E46-D756-C36FE0F0F9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457" y="2530885"/>
                <a:ext cx="10161862" cy="3497817"/>
              </a:xfrm>
              <a:prstGeom prst="rect">
                <a:avLst/>
              </a:prstGeom>
              <a:blipFill>
                <a:blip r:embed="rId6"/>
                <a:stretch>
                  <a:fillRect l="-1260" t="-2265" b="-4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44.jpeg">
            <a:extLst>
              <a:ext uri="{FF2B5EF4-FFF2-40B4-BE49-F238E27FC236}">
                <a16:creationId xmlns:a16="http://schemas.microsoft.com/office/drawing/2014/main" id="{533DC68F-EEB0-B3ED-2F61-5832518A28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9671" y="2796799"/>
            <a:ext cx="2849305" cy="209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ACB8C-B0B2-1571-2547-F2F72576D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1A8025-80FD-8287-AA13-F5AF62920DD5}"/>
              </a:ext>
            </a:extLst>
          </p:cNvPr>
          <p:cNvSpPr txBox="1"/>
          <p:nvPr/>
        </p:nvSpPr>
        <p:spPr>
          <a:xfrm>
            <a:off x="587617" y="332785"/>
            <a:ext cx="1101676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判断两个多边形相似必须满足两个条件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所有的对应角相等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所有的对应边成比例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缺一不可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5.jpeg">
            <a:extLst>
              <a:ext uri="{FF2B5EF4-FFF2-40B4-BE49-F238E27FC236}">
                <a16:creationId xmlns:a16="http://schemas.microsoft.com/office/drawing/2014/main" id="{ED10F627-7D3C-C038-C1A0-1698368C5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98" y="1916895"/>
            <a:ext cx="1385895" cy="39597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8D73548-6C4C-015F-2B96-F96898B53245}"/>
              </a:ext>
            </a:extLst>
          </p:cNvPr>
          <p:cNvSpPr txBox="1"/>
          <p:nvPr/>
        </p:nvSpPr>
        <p:spPr>
          <a:xfrm>
            <a:off x="581893" y="2420930"/>
            <a:ext cx="7560526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下列图形中一定相似的是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直角三角形都相似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等腰三角形都相似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矩形都相似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等腰直角三角形都相似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460EF6-A923-496B-CDBB-A534A007EE2D}"/>
              </a:ext>
            </a:extLst>
          </p:cNvPr>
          <p:cNvSpPr txBox="1"/>
          <p:nvPr/>
        </p:nvSpPr>
        <p:spPr>
          <a:xfrm>
            <a:off x="5088217" y="2636945"/>
            <a:ext cx="5037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7231D-A2C7-2AD8-72BA-3643897B6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DF499DA-E1C5-85A6-D41A-A4517B74DEA1}"/>
              </a:ext>
            </a:extLst>
          </p:cNvPr>
          <p:cNvSpPr txBox="1"/>
          <p:nvPr/>
        </p:nvSpPr>
        <p:spPr>
          <a:xfrm>
            <a:off x="731627" y="620805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小林在一块长为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一边靠墙的矩形小花园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周围栽种了一种花来装饰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这种花的边框宽为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问边框内、外边缘所围成的两个矩形相似吗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46.jpeg">
            <a:extLst>
              <a:ext uri="{FF2B5EF4-FFF2-40B4-BE49-F238E27FC236}">
                <a16:creationId xmlns:a16="http://schemas.microsoft.com/office/drawing/2014/main" id="{D00A209B-85DB-FA27-C38E-17EBFCE62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65" y="2764521"/>
            <a:ext cx="2812199" cy="140537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173A1F2-C3BC-63F5-5EF0-C2B1729EE514}"/>
              </a:ext>
            </a:extLst>
          </p:cNvPr>
          <p:cNvSpPr txBox="1"/>
          <p:nvPr/>
        </p:nvSpPr>
        <p:spPr>
          <a:xfrm>
            <a:off x="756318" y="2077082"/>
            <a:ext cx="706780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边框外缘所围成的矩形长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长与宽的比为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而在矩形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长与宽的比为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21≠3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即对应边不成比例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边框内、外边缘所围成的两个矩形不相似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9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9EE80-B962-8F74-141D-D4E3A3516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7.jpeg">
            <a:extLst>
              <a:ext uri="{FF2B5EF4-FFF2-40B4-BE49-F238E27FC236}">
                <a16:creationId xmlns:a16="http://schemas.microsoft.com/office/drawing/2014/main" id="{EC478843-72E2-9223-46FB-4057C023F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BDC3524-C4C6-E8DB-0920-567F8AA01E6F}"/>
              </a:ext>
            </a:extLst>
          </p:cNvPr>
          <p:cNvSpPr txBox="1"/>
          <p:nvPr/>
        </p:nvSpPr>
        <p:spPr>
          <a:xfrm>
            <a:off x="2063720" y="544294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相似多边形的性质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48.jpeg">
            <a:extLst>
              <a:ext uri="{FF2B5EF4-FFF2-40B4-BE49-F238E27FC236}">
                <a16:creationId xmlns:a16="http://schemas.microsoft.com/office/drawing/2014/main" id="{8FE328DA-D7BB-6141-E0D6-06B600624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268850"/>
            <a:ext cx="773843" cy="3515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090EE79-7542-1937-56F7-DBFD73197DE6}"/>
              </a:ext>
            </a:extLst>
          </p:cNvPr>
          <p:cNvSpPr txBox="1"/>
          <p:nvPr/>
        </p:nvSpPr>
        <p:spPr>
          <a:xfrm>
            <a:off x="515612" y="1190206"/>
            <a:ext cx="111607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根据图中所给出的信息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4204C37-FD29-B8A5-D93C-B4ED2116EBC4}"/>
                  </a:ext>
                </a:extLst>
              </p:cNvPr>
              <p:cNvSpPr txBox="1"/>
              <p:nvPr/>
            </p:nvSpPr>
            <p:spPr>
              <a:xfrm>
                <a:off x="522520" y="2267005"/>
                <a:ext cx="6696465" cy="3540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由相似多边形的对应边成比例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4204C37-FD29-B8A5-D93C-B4ED2116E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20" y="2267005"/>
                <a:ext cx="6696465" cy="3540777"/>
              </a:xfrm>
              <a:prstGeom prst="rect">
                <a:avLst/>
              </a:prstGeom>
              <a:blipFill>
                <a:blip r:embed="rId5"/>
                <a:stretch>
                  <a:fillRect l="-1913" t="-2410" b="-1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49.jpeg">
            <a:extLst>
              <a:ext uri="{FF2B5EF4-FFF2-40B4-BE49-F238E27FC236}">
                <a16:creationId xmlns:a16="http://schemas.microsoft.com/office/drawing/2014/main" id="{74B454F5-63A7-793C-67AE-972B9816A4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2040" y="2852960"/>
            <a:ext cx="4729859" cy="20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7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F60C2-9AD1-6048-8B68-495122DAA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0.jpeg">
            <a:extLst>
              <a:ext uri="{FF2B5EF4-FFF2-40B4-BE49-F238E27FC236}">
                <a16:creationId xmlns:a16="http://schemas.microsoft.com/office/drawing/2014/main" id="{A3B6E0E3-BD9A-3A94-8561-753A3D3D4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656115" cy="47317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6172790-65C8-27B6-AA55-A47654ABFB6A}"/>
              </a:ext>
            </a:extLst>
          </p:cNvPr>
          <p:cNvSpPr txBox="1"/>
          <p:nvPr/>
        </p:nvSpPr>
        <p:spPr>
          <a:xfrm>
            <a:off x="623620" y="1210590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25322B-169A-0EDD-A467-AEF636BF651B}"/>
              </a:ext>
            </a:extLst>
          </p:cNvPr>
          <p:cNvSpPr txBox="1"/>
          <p:nvPr/>
        </p:nvSpPr>
        <p:spPr>
          <a:xfrm>
            <a:off x="623620" y="2233809"/>
            <a:ext cx="106567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一幅装饰画的长为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镶在其外围的横向木质边框宽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若边框的内外边缘所成的矩形相似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求纵向木质边框的宽度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4986B0-7624-136C-07B7-41B6F649AB60}"/>
                  </a:ext>
                </a:extLst>
              </p:cNvPr>
              <p:cNvSpPr txBox="1"/>
              <p:nvPr/>
            </p:nvSpPr>
            <p:spPr>
              <a:xfrm>
                <a:off x="623620" y="3717020"/>
                <a:ext cx="6048420" cy="20074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设纵向木质边框的宽度为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边框的内外边缘所成的矩形相似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𝟐𝟐𝟎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纵向木质边框的宽度为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4986B0-7624-136C-07B7-41B6F649A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717020"/>
                <a:ext cx="6048420" cy="2007473"/>
              </a:xfrm>
              <a:prstGeom prst="rect">
                <a:avLst/>
              </a:prstGeom>
              <a:blipFill>
                <a:blip r:embed="rId4"/>
                <a:stretch>
                  <a:fillRect l="-2016" t="-4255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51.jpeg">
            <a:extLst>
              <a:ext uri="{FF2B5EF4-FFF2-40B4-BE49-F238E27FC236}">
                <a16:creationId xmlns:a16="http://schemas.microsoft.com/office/drawing/2014/main" id="{CFFE8539-B30A-AB97-1D2D-5E7B13D266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065" y="3459745"/>
            <a:ext cx="3251372" cy="193039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EDA31A5-E04F-9235-F08F-118BF64822AC}"/>
              </a:ext>
            </a:extLst>
          </p:cNvPr>
          <p:cNvSpPr txBox="1"/>
          <p:nvPr/>
        </p:nvSpPr>
        <p:spPr>
          <a:xfrm>
            <a:off x="5603549" y="1617590"/>
            <a:ext cx="7084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F306F8-AD00-4970-ED81-9C5976A1DD0E}"/>
              </a:ext>
            </a:extLst>
          </p:cNvPr>
          <p:cNvSpPr txBox="1"/>
          <p:nvPr/>
        </p:nvSpPr>
        <p:spPr>
          <a:xfrm>
            <a:off x="7320085" y="1613955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807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EE8A1-B47C-E301-D47A-BC7E2D1EE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2.jpeg">
            <a:extLst>
              <a:ext uri="{FF2B5EF4-FFF2-40B4-BE49-F238E27FC236}">
                <a16:creationId xmlns:a16="http://schemas.microsoft.com/office/drawing/2014/main" id="{4FF1B419-B6BB-1440-B4F2-19D596560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96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9A99DFC-13CA-3C0E-C1AA-B1D10985731A}"/>
              </a:ext>
            </a:extLst>
          </p:cNvPr>
          <p:cNvSpPr txBox="1"/>
          <p:nvPr/>
        </p:nvSpPr>
        <p:spPr>
          <a:xfrm>
            <a:off x="1919710" y="521177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53.jpeg">
            <a:extLst>
              <a:ext uri="{FF2B5EF4-FFF2-40B4-BE49-F238E27FC236}">
                <a16:creationId xmlns:a16="http://schemas.microsoft.com/office/drawing/2014/main" id="{2E8703D3-146C-AE27-A78D-E6442D436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57" y="1159780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3AA31EA-E99A-DE57-00CA-CE7DC7EC5F24}"/>
              </a:ext>
            </a:extLst>
          </p:cNvPr>
          <p:cNvSpPr txBox="1"/>
          <p:nvPr/>
        </p:nvSpPr>
        <p:spPr>
          <a:xfrm>
            <a:off x="479610" y="1110928"/>
            <a:ext cx="110887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把一个矩形剪去一个正方形后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所剩下的矩形与原矩形相似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求原矩形与新矩形的相似比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A6E52BA-25C8-9F92-5F98-B6BEEC374C61}"/>
                  </a:ext>
                </a:extLst>
              </p:cNvPr>
              <p:cNvSpPr txBox="1"/>
              <p:nvPr/>
            </p:nvSpPr>
            <p:spPr>
              <a:xfrm>
                <a:off x="551616" y="2065035"/>
                <a:ext cx="10224710" cy="38715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剪去正方形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即得矩形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∵AB=CD=BE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EC=BC-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即原矩形与新矩形的相似比为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A6E52BA-25C8-9F92-5F98-B6BEEC374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6" y="2065035"/>
                <a:ext cx="10224710" cy="3871509"/>
              </a:xfrm>
              <a:prstGeom prst="rect">
                <a:avLst/>
              </a:prstGeom>
              <a:blipFill>
                <a:blip r:embed="rId5"/>
                <a:stretch>
                  <a:fillRect l="-1192" t="-2205" b="-3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BBB5EDF0-E169-A904-09B8-E44D9E475F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8130" y="3052758"/>
            <a:ext cx="2880202" cy="24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6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4429</TotalTime>
  <Words>1021</Words>
  <Application>Microsoft Office PowerPoint</Application>
  <PresentationFormat>宽屏</PresentationFormat>
  <Paragraphs>74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255</cp:revision>
  <dcterms:created xsi:type="dcterms:W3CDTF">2024-04-24T12:16:00Z</dcterms:created>
  <dcterms:modified xsi:type="dcterms:W3CDTF">2025-04-04T05:04:12Z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