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7" r:id="rId2"/>
    <p:sldId id="4454" r:id="rId3"/>
    <p:sldId id="4455" r:id="rId4"/>
    <p:sldId id="4456" r:id="rId5"/>
    <p:sldId id="4457" r:id="rId6"/>
    <p:sldId id="4458" r:id="rId7"/>
    <p:sldId id="4459" r:id="rId8"/>
    <p:sldId id="4460" r:id="rId9"/>
    <p:sldId id="4461" r:id="rId10"/>
    <p:sldId id="4462" r:id="rId11"/>
    <p:sldId id="4463" r:id="rId12"/>
    <p:sldId id="4464" r:id="rId13"/>
    <p:sldId id="4465" r:id="rId1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C7AAD6-49B0-1937-4E66-DB22771174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1B60702-61FF-CABB-19C8-E3FEDD3C3A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5A06E15-9EE8-03D0-F93B-95780E00D2C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25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865A02-4FF7-9D74-546A-DE32A677B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A7D9568-29B1-AF94-F03F-832CEE3C66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C42C426-5502-DEF7-3FC7-809FF36C963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639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9DD01-F0F1-3BE4-872F-9AD5D98BD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17B8183-949D-84FF-6B4D-E2F1CF3728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EB7B009-6276-D01C-FDC0-EB4C70A2D0D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4474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EF43E-1BBF-B73F-AC20-118BAABCB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0569556-F269-7B0C-1EF9-958D207C7A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4849C6D-A82D-0DBB-5B77-9DAD9BA6337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343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0A89C-80BD-0F31-C3E6-F72671650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570102F-B2A7-7786-CB4D-7A3B6F1866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E842C6E-7701-E25E-F402-AD6C36525D3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34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BD1D56-0828-7284-4A5E-E2E4F97FD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ECA4397-A7C1-AA6E-0C1A-9ED910096F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5CFB33F-84B9-F14B-04FD-C53B8192E7D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238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FF168-35BF-C6A4-0060-AD7807D10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38AB94D-884A-B199-CC33-81DA7923D8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016DA9-3F9C-1F07-F6C0-20DC67AC016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437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0336F-47FA-994C-500B-3A71543E0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3271806-61DE-A177-5024-1592667D73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DAA68FB-F245-E349-2209-BCFEA07D8B0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143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4321A-2446-17AB-50AF-49F918E7E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F6F5B87-A215-AC20-D401-5C7E21E4C0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B91F71D-3757-DF3F-844B-B6E29D40867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804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965D1-2F7F-65B5-B0FB-A24CF30D3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EDEEB93-9064-8117-9997-7393F5522B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4B522EC-5146-FC3D-1DD1-7183C2B3AB5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6700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83F49-ADDB-F8CC-66D0-091F2B902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95985FB-4C58-B5EB-9036-D60F8B4615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7E66A80-8009-053E-007E-F3E8E15CD9E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639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7EABF-5119-BB1E-64D3-4E173F8D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62AC052-DC18-A574-DE20-9CF77C187A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DD818B2-D142-C4D2-020B-38D92E1FEE9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105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tif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2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TIF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TIF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4020C9-7F63-910F-041D-375DA6668CCD}"/>
              </a:ext>
            </a:extLst>
          </p:cNvPr>
          <p:cNvSpPr txBox="1"/>
          <p:nvPr/>
        </p:nvSpPr>
        <p:spPr>
          <a:xfrm>
            <a:off x="911640" y="1700880"/>
            <a:ext cx="1022471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反比例函数的图象与性质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反比例函数的图象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F90E0-6C9B-520B-301F-A5876A733E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.jpeg">
            <a:extLst>
              <a:ext uri="{FF2B5EF4-FFF2-40B4-BE49-F238E27FC236}">
                <a16:creationId xmlns:a16="http://schemas.microsoft.com/office/drawing/2014/main" id="{7DC4225A-1AE9-9080-774A-F2433819B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45" y="548800"/>
            <a:ext cx="3666721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5A024C-DE24-12AC-5B4A-CF124810843E}"/>
                  </a:ext>
                </a:extLst>
              </p:cNvPr>
              <p:cNvSpPr txBox="1"/>
              <p:nvPr/>
            </p:nvSpPr>
            <p:spPr>
              <a:xfrm>
                <a:off x="623620" y="1110546"/>
                <a:ext cx="11088770" cy="2246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为斜边作等腰直角三角形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在第一象限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若恰有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F5A024C-DE24-12AC-5B4A-CF12481084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110546"/>
                <a:ext cx="11088770" cy="2246449"/>
              </a:xfrm>
              <a:prstGeom prst="rect">
                <a:avLst/>
              </a:prstGeom>
              <a:blipFill>
                <a:blip r:embed="rId4"/>
                <a:stretch>
                  <a:fillRect l="-1100" r="-1154" b="-6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4.jpeg">
            <a:extLst>
              <a:ext uri="{FF2B5EF4-FFF2-40B4-BE49-F238E27FC236}">
                <a16:creationId xmlns:a16="http://schemas.microsoft.com/office/drawing/2014/main" id="{24729461-8643-4FAF-AFC9-7E55F45EF3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900" y="3543851"/>
            <a:ext cx="3578166" cy="22464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1D09320-CA00-B924-FF4C-1D967F63B5E1}"/>
              </a:ext>
            </a:extLst>
          </p:cNvPr>
          <p:cNvSpPr txBox="1"/>
          <p:nvPr/>
        </p:nvSpPr>
        <p:spPr>
          <a:xfrm>
            <a:off x="5591965" y="2792762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59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604AD-2129-1569-92BB-77FABE7D3C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F0180C-65AE-56FF-DD0C-356A31C28BAC}"/>
                  </a:ext>
                </a:extLst>
              </p:cNvPr>
              <p:cNvSpPr txBox="1"/>
              <p:nvPr/>
            </p:nvSpPr>
            <p:spPr>
              <a:xfrm>
                <a:off x="695625" y="476795"/>
                <a:ext cx="10584735" cy="23485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·成都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xOy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F0180C-65AE-56FF-DD0C-356A31C28B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76795"/>
                <a:ext cx="10584735" cy="2348592"/>
              </a:xfrm>
              <a:prstGeom prst="rect">
                <a:avLst/>
              </a:prstGeom>
              <a:blipFill>
                <a:blip r:embed="rId3"/>
                <a:stretch>
                  <a:fillRect l="-1152" t="-1818" r="-1210" b="-6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283C277-53B5-87C6-8802-6D4C1C3D396F}"/>
              </a:ext>
            </a:extLst>
          </p:cNvPr>
          <p:cNvSpPr txBox="1"/>
          <p:nvPr/>
        </p:nvSpPr>
        <p:spPr>
          <a:xfrm>
            <a:off x="695625" y="2825387"/>
            <a:ext cx="6120426" cy="3149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(2,4)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(2,4)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y=-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∴m=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,0)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y=-x+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=-b+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5.jpeg">
            <a:extLst>
              <a:ext uri="{FF2B5EF4-FFF2-40B4-BE49-F238E27FC236}">
                <a16:creationId xmlns:a16="http://schemas.microsoft.com/office/drawing/2014/main" id="{59359307-255F-0285-DDDD-DACC6B9FA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099" y="2872971"/>
            <a:ext cx="2808195" cy="273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2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9C548-0002-6CA3-B772-05751F1B5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40B212-5B24-4842-70BE-417A7217B565}"/>
              </a:ext>
            </a:extLst>
          </p:cNvPr>
          <p:cNvSpPr txBox="1"/>
          <p:nvPr/>
        </p:nvSpPr>
        <p:spPr>
          <a:xfrm>
            <a:off x="551615" y="548800"/>
            <a:ext cx="109447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两点的直线与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轴负半轴交于点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轴对称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若有且只有一点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4625A21-6A76-EB6C-B453-8CB52C9696DD}"/>
                  </a:ext>
                </a:extLst>
              </p:cNvPr>
              <p:cNvSpPr txBox="1"/>
              <p:nvPr/>
            </p:nvSpPr>
            <p:spPr>
              <a:xfrm>
                <a:off x="551615" y="1700880"/>
                <a:ext cx="8352580" cy="41585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只能在点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左侧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只需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即可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BD=AB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(2,4),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(6,0),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4625A21-6A76-EB6C-B453-8CB52C9696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700880"/>
                <a:ext cx="8352580" cy="4158574"/>
              </a:xfrm>
              <a:prstGeom prst="rect">
                <a:avLst/>
              </a:prstGeom>
              <a:blipFill>
                <a:blip r:embed="rId3"/>
                <a:stretch>
                  <a:fillRect l="-1459" t="-1906" b="-3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5.jpeg">
            <a:extLst>
              <a:ext uri="{FF2B5EF4-FFF2-40B4-BE49-F238E27FC236}">
                <a16:creationId xmlns:a16="http://schemas.microsoft.com/office/drawing/2014/main" id="{4CF0E015-4E59-69B0-AA75-E0E47E0592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19" y="2298106"/>
            <a:ext cx="2664185" cy="259176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09B2139-E3ED-E42F-8A23-EB8BA25523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0773" y="1846152"/>
            <a:ext cx="31908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2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74EF2-493D-1106-907D-A614BFD06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1E2826-C131-F316-20E8-9E2774224F32}"/>
                  </a:ext>
                </a:extLst>
              </p:cNvPr>
              <p:cNvSpPr txBox="1"/>
              <p:nvPr/>
            </p:nvSpPr>
            <p:spPr>
              <a:xfrm>
                <a:off x="778957" y="577195"/>
                <a:ext cx="7117168" cy="52279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)(6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=±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2,0),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(2,4),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2,0)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可求得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y=x+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有且只有一点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使得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k&lt;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的图象只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有一个交点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只有一个解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x-k=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有两个相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等实数根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∴Δ=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1E2826-C131-F316-20E8-9E2774224F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957" y="577195"/>
                <a:ext cx="7117168" cy="5227970"/>
              </a:xfrm>
              <a:prstGeom prst="rect">
                <a:avLst/>
              </a:prstGeom>
              <a:blipFill>
                <a:blip r:embed="rId3"/>
                <a:stretch>
                  <a:fillRect l="-1799" t="-1634" b="-24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93098B4E-7DAF-CD20-846A-2FA11A9AD8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40" y="1052835"/>
            <a:ext cx="31908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31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8D3190-F1E5-FECC-4464-9CF99265A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.jpeg">
            <a:extLst>
              <a:ext uri="{FF2B5EF4-FFF2-40B4-BE49-F238E27FC236}">
                <a16:creationId xmlns:a16="http://schemas.microsoft.com/office/drawing/2014/main" id="{3CFE28B5-5DC2-1320-9E37-5D3688C2B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45" y="548800"/>
            <a:ext cx="3198747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E2F4EF-CA47-CBCB-A1B2-FB48AB70F7F2}"/>
                  </a:ext>
                </a:extLst>
              </p:cNvPr>
              <p:cNvSpPr txBox="1"/>
              <p:nvPr/>
            </p:nvSpPr>
            <p:spPr>
              <a:xfrm>
                <a:off x="479609" y="1115606"/>
                <a:ext cx="10584735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卷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的图象一定经过的点是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A.(1,10)	                               B.(-2,5)	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C.(2,5)	                               D.(2,8)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E2F4EF-CA47-CBCB-A1B2-FB48AB70F7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09" y="1115606"/>
                <a:ext cx="10584735" cy="1576457"/>
              </a:xfrm>
              <a:prstGeom prst="rect">
                <a:avLst/>
              </a:prstGeom>
              <a:blipFill>
                <a:blip r:embed="rId4"/>
                <a:stretch>
                  <a:fillRect l="-1210" b="-9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064918-2DAB-1954-A36B-F4F1244F1255}"/>
                  </a:ext>
                </a:extLst>
              </p:cNvPr>
              <p:cNvSpPr txBox="1"/>
              <p:nvPr/>
            </p:nvSpPr>
            <p:spPr>
              <a:xfrm>
                <a:off x="455819" y="2796165"/>
                <a:ext cx="11260899" cy="11520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若双曲线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的图象的一支位于第三象限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&lt;1	                  </a:t>
                </a:r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&gt;1	           C.0&lt;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&lt;1	            D.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064918-2DAB-1954-A36B-F4F1244F12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819" y="2796165"/>
                <a:ext cx="11260899" cy="1152047"/>
              </a:xfrm>
              <a:prstGeom prst="rect">
                <a:avLst/>
              </a:prstGeom>
              <a:blipFill>
                <a:blip r:embed="rId5"/>
                <a:stretch>
                  <a:fillRect l="-1137" b="-13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B85EE0B-6720-86FD-71AB-FA7A85CF78A2}"/>
                  </a:ext>
                </a:extLst>
              </p:cNvPr>
              <p:cNvSpPr txBox="1"/>
              <p:nvPr/>
            </p:nvSpPr>
            <p:spPr>
              <a:xfrm>
                <a:off x="479609" y="4152662"/>
                <a:ext cx="10872755" cy="15989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的图象过点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则此函数的图象位于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第一、二象限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第一、三象限</a:t>
                </a: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第二、三象限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D.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第二、四象限</a:t>
                </a: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B85EE0B-6720-86FD-71AB-FA7A85CF7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09" y="4152662"/>
                <a:ext cx="10872755" cy="1598964"/>
              </a:xfrm>
              <a:prstGeom prst="rect">
                <a:avLst/>
              </a:prstGeom>
              <a:blipFill>
                <a:blip r:embed="rId6"/>
                <a:stretch>
                  <a:fillRect l="-1178" b="-9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7AF98F6-544B-F524-2A95-B40CEFCDD888}"/>
              </a:ext>
            </a:extLst>
          </p:cNvPr>
          <p:cNvSpPr txBox="1"/>
          <p:nvPr/>
        </p:nvSpPr>
        <p:spPr>
          <a:xfrm>
            <a:off x="9696250" y="1268850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619B8AB-ED74-FD09-3666-D1C5CB72606F}"/>
              </a:ext>
            </a:extLst>
          </p:cNvPr>
          <p:cNvSpPr txBox="1"/>
          <p:nvPr/>
        </p:nvSpPr>
        <p:spPr>
          <a:xfrm>
            <a:off x="10416300" y="2905780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F68B09C-5B9A-3E38-B6DF-7CA6A055B6A8}"/>
              </a:ext>
            </a:extLst>
          </p:cNvPr>
          <p:cNvSpPr txBox="1"/>
          <p:nvPr/>
        </p:nvSpPr>
        <p:spPr>
          <a:xfrm>
            <a:off x="9855185" y="4293060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827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F1DCE-BC29-D06F-2887-190D661EA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F8102C-4900-0A1A-7058-6E508C30374D}"/>
                  </a:ext>
                </a:extLst>
              </p:cNvPr>
              <p:cNvSpPr txBox="1"/>
              <p:nvPr/>
            </p:nvSpPr>
            <p:spPr>
              <a:xfrm>
                <a:off x="623620" y="548800"/>
                <a:ext cx="10224710" cy="28578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下列说法错误的是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它的图象位于第二、四象限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它的图象经过点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(1,-2)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函数图象是中心对称图形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对称中心为原点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函数图象是轴对称图形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有一条对称轴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F8102C-4900-0A1A-7058-6E508C3037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48800"/>
                <a:ext cx="10224710" cy="2857898"/>
              </a:xfrm>
              <a:prstGeom prst="rect">
                <a:avLst/>
              </a:prstGeom>
              <a:blipFill>
                <a:blip r:embed="rId3"/>
                <a:stretch>
                  <a:fillRect l="-1192" b="-5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51C3F4-E015-A78E-BCB4-8036FEC5FA76}"/>
                  </a:ext>
                </a:extLst>
              </p:cNvPr>
              <p:cNvSpPr txBox="1"/>
              <p:nvPr/>
            </p:nvSpPr>
            <p:spPr>
              <a:xfrm>
                <a:off x="658490" y="3406698"/>
                <a:ext cx="10765879" cy="24500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的图象的两个分支分别位于第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象限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</m:d>
                      </m:sup>
                    </m:sSup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是反比例函数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且图象在第二、四象限内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51C3F4-E015-A78E-BCB4-8036FEC5FA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490" y="3406698"/>
                <a:ext cx="10765879" cy="2450094"/>
              </a:xfrm>
              <a:prstGeom prst="rect">
                <a:avLst/>
              </a:prstGeom>
              <a:blipFill>
                <a:blip r:embed="rId4"/>
                <a:stretch>
                  <a:fillRect l="-1133" r="-1189" b="-6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404C16C-88D0-0A33-255F-CF08A2D54581}"/>
              </a:ext>
            </a:extLst>
          </p:cNvPr>
          <p:cNvSpPr txBox="1"/>
          <p:nvPr/>
        </p:nvSpPr>
        <p:spPr>
          <a:xfrm>
            <a:off x="6312015" y="739598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2189F7-F85B-1953-306A-1698C87B546C}"/>
              </a:ext>
            </a:extLst>
          </p:cNvPr>
          <p:cNvSpPr txBox="1"/>
          <p:nvPr/>
        </p:nvSpPr>
        <p:spPr>
          <a:xfrm>
            <a:off x="1847705" y="4235973"/>
            <a:ext cx="1368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一、三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EFBA56C-0A13-A30C-B7B0-FCA25F11A064}"/>
              </a:ext>
            </a:extLst>
          </p:cNvPr>
          <p:cNvSpPr txBox="1"/>
          <p:nvPr/>
        </p:nvSpPr>
        <p:spPr>
          <a:xfrm>
            <a:off x="2496812" y="5333572"/>
            <a:ext cx="7189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05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E1E9D7-E760-2B23-1D15-EC4596C8A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C19041-94D9-5783-45DB-E4EF4FAE6750}"/>
                  </a:ext>
                </a:extLst>
              </p:cNvPr>
              <p:cNvSpPr txBox="1"/>
              <p:nvPr/>
            </p:nvSpPr>
            <p:spPr>
              <a:xfrm>
                <a:off x="767630" y="476795"/>
                <a:ext cx="10656740" cy="21650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的长分别为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3,8,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(-6,0),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C19041-94D9-5783-45DB-E4EF4FAE67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76795"/>
                <a:ext cx="10656740" cy="2165080"/>
              </a:xfrm>
              <a:prstGeom prst="rect">
                <a:avLst/>
              </a:prstGeom>
              <a:blipFill>
                <a:blip r:embed="rId3"/>
                <a:stretch>
                  <a:fillRect l="-1201" r="-1144" b="-7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FEE76E-EFE9-14AF-FF1D-399BD55C3420}"/>
                  </a:ext>
                </a:extLst>
              </p:cNvPr>
              <p:cNvSpPr txBox="1"/>
              <p:nvPr/>
            </p:nvSpPr>
            <p:spPr>
              <a:xfrm>
                <a:off x="797381" y="2627400"/>
                <a:ext cx="6552455" cy="34577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6,0),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6,8),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3,4)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FEE76E-EFE9-14AF-FF1D-399BD55C34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381" y="2627400"/>
                <a:ext cx="6552455" cy="3457741"/>
              </a:xfrm>
              <a:prstGeom prst="rect">
                <a:avLst/>
              </a:prstGeom>
              <a:blipFill>
                <a:blip r:embed="rId4"/>
                <a:stretch>
                  <a:fillRect l="-1953" b="-42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225EEB98-4F6B-DA4B-1736-F5D6EE1B178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7281"/>
          <a:stretch/>
        </p:blipFill>
        <p:spPr>
          <a:xfrm>
            <a:off x="7896125" y="2492935"/>
            <a:ext cx="2376165" cy="272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85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3DEE3F-4387-DA9E-7632-ECBDCF915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78FF9A-8454-F994-E544-4660C79E5A7C}"/>
              </a:ext>
            </a:extLst>
          </p:cNvPr>
          <p:cNvSpPr txBox="1"/>
          <p:nvPr/>
        </p:nvSpPr>
        <p:spPr>
          <a:xfrm>
            <a:off x="695625" y="476795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求反比例函数的表达式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D15A5E-B5D2-DBAF-B2A3-F16E194B55AA}"/>
                  </a:ext>
                </a:extLst>
              </p:cNvPr>
              <p:cNvSpPr txBox="1"/>
              <p:nvPr/>
            </p:nvSpPr>
            <p:spPr>
              <a:xfrm>
                <a:off x="713371" y="1124840"/>
                <a:ext cx="7200500" cy="4843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∵AF-AE=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,4),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两点在函数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a=a-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1,4)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.∴m=-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D15A5E-B5D2-DBAF-B2A3-F16E194B55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371" y="1124840"/>
                <a:ext cx="7200500" cy="4843570"/>
              </a:xfrm>
              <a:prstGeom prst="rect">
                <a:avLst/>
              </a:prstGeom>
              <a:blipFill>
                <a:blip r:embed="rId3"/>
                <a:stretch>
                  <a:fillRect l="-1693" t="-1763" b="-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95924579-51C2-7417-633C-38B0E06B3B1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4983"/>
          <a:stretch/>
        </p:blipFill>
        <p:spPr>
          <a:xfrm>
            <a:off x="8112140" y="1628875"/>
            <a:ext cx="2257425" cy="2664185"/>
          </a:xfrm>
          <a:prstGeom prst="rect">
            <a:avLst/>
          </a:prstGeom>
        </p:spPr>
      </p:pic>
      <p:pic>
        <p:nvPicPr>
          <p:cNvPr id="7" name="image5.jpeg">
            <a:extLst>
              <a:ext uri="{FF2B5EF4-FFF2-40B4-BE49-F238E27FC236}">
                <a16:creationId xmlns:a16="http://schemas.microsoft.com/office/drawing/2014/main" id="{771E1EF5-8326-5959-D9E7-02C08348A7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7377" y="1484865"/>
            <a:ext cx="2319723" cy="295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3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FE3A9-57A2-509B-EA5B-5201C6560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.jpeg">
            <a:extLst>
              <a:ext uri="{FF2B5EF4-FFF2-40B4-BE49-F238E27FC236}">
                <a16:creationId xmlns:a16="http://schemas.microsoft.com/office/drawing/2014/main" id="{79FBBAFF-4ACB-EBFD-B6FB-53799C5F4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476795"/>
            <a:ext cx="3198747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951095-DDD0-709B-835E-F3770B356935}"/>
                  </a:ext>
                </a:extLst>
              </p:cNvPr>
              <p:cNvSpPr txBox="1"/>
              <p:nvPr/>
            </p:nvSpPr>
            <p:spPr>
              <a:xfrm>
                <a:off x="551615" y="1126016"/>
                <a:ext cx="10944760" cy="11520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则一次函数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在同一平面直角坐标系中的大致图象可能是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2800" b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951095-DDD0-709B-835E-F3770B3569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126016"/>
                <a:ext cx="10944760" cy="1152047"/>
              </a:xfrm>
              <a:prstGeom prst="rect">
                <a:avLst/>
              </a:prstGeom>
              <a:blipFill>
                <a:blip r:embed="rId4"/>
                <a:stretch>
                  <a:fillRect l="-1114" r="-891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1E234E34-ABAF-F875-B222-517D53ED92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615" y="2620721"/>
            <a:ext cx="2737536" cy="296768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C9E3FDD-A720-C61A-65CD-F2C6C7365E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3222" y="2646471"/>
            <a:ext cx="2713310" cy="296768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9BB8AD9-9F5D-63B2-9773-B5509AF487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7208" y="2564393"/>
            <a:ext cx="2555841" cy="301613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E54F2DB-D818-E2E3-381E-5CE5748447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77621" y="2596495"/>
            <a:ext cx="2592180" cy="299190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DA75ACB-BBAD-2738-4156-DCC7A703E4F4}"/>
              </a:ext>
            </a:extLst>
          </p:cNvPr>
          <p:cNvSpPr txBox="1"/>
          <p:nvPr/>
        </p:nvSpPr>
        <p:spPr>
          <a:xfrm>
            <a:off x="4295875" y="1754843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128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7C182-34D3-D9FD-F130-C5EA65EFB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9876C6-9592-490A-5DEF-97674F6DA65F}"/>
                  </a:ext>
                </a:extLst>
              </p:cNvPr>
              <p:cNvSpPr txBox="1"/>
              <p:nvPr/>
            </p:nvSpPr>
            <p:spPr>
              <a:xfrm>
                <a:off x="767630" y="475375"/>
                <a:ext cx="9864686" cy="28927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的图象上有两点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则该反比例函数的解析式为</a:t>
                </a:r>
                <a:r>
                  <a:rPr lang="zh-CN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如图是三个反比例函数图象的分支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的大小关系是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用“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”号连接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9876C6-9592-490A-5DEF-97674F6DA6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75375"/>
                <a:ext cx="9864686" cy="2892780"/>
              </a:xfrm>
              <a:prstGeom prst="rect">
                <a:avLst/>
              </a:prstGeom>
              <a:blipFill>
                <a:blip r:embed="rId3"/>
                <a:stretch>
                  <a:fillRect l="-1298" r="-1236" b="-5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6BB9CA1F-A5DB-3D0D-58E8-2F4EAD6B18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20" y="3140980"/>
            <a:ext cx="3086100" cy="284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7BCF182-D20C-2CF7-991C-BA971F375685}"/>
                  </a:ext>
                </a:extLst>
              </p:cNvPr>
              <p:cNvSpPr txBox="1"/>
              <p:nvPr/>
            </p:nvSpPr>
            <p:spPr>
              <a:xfrm>
                <a:off x="3791840" y="1052835"/>
                <a:ext cx="1109926" cy="9480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7BCF182-D20C-2CF7-991C-BA971F3756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1840" y="1052835"/>
                <a:ext cx="1109926" cy="948080"/>
              </a:xfrm>
              <a:prstGeom prst="rect">
                <a:avLst/>
              </a:prstGeom>
              <a:blipFill>
                <a:blip r:embed="rId5"/>
                <a:stretch>
                  <a:fillRect l="-10989" b="-7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EFC2710-2CE4-09FF-4EF5-419E12DB8937}"/>
              </a:ext>
            </a:extLst>
          </p:cNvPr>
          <p:cNvSpPr txBox="1"/>
          <p:nvPr/>
        </p:nvSpPr>
        <p:spPr>
          <a:xfrm>
            <a:off x="1578161" y="2708950"/>
            <a:ext cx="16376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1" i="0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&gt;k</a:t>
            </a:r>
            <a:r>
              <a:rPr kumimoji="0" lang="en-US" altLang="zh-CN" sz="2800" b="1" i="0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&gt;k</a:t>
            </a:r>
            <a:r>
              <a:rPr kumimoji="0" lang="en-US" altLang="zh-CN" sz="2800" b="1" i="0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99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D4417-3E92-26CB-756B-841B18908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5179A4-C7FA-83F0-2BEC-0BA9DB48EFD1}"/>
                  </a:ext>
                </a:extLst>
              </p:cNvPr>
              <p:cNvSpPr txBox="1"/>
              <p:nvPr/>
            </p:nvSpPr>
            <p:spPr>
              <a:xfrm>
                <a:off x="623619" y="524863"/>
                <a:ext cx="10584735" cy="20138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轴正半轴上取一点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求反比例函数的解析式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5179A4-C7FA-83F0-2BEC-0BA9DB48EF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524863"/>
                <a:ext cx="10584735" cy="2013821"/>
              </a:xfrm>
              <a:prstGeom prst="rect">
                <a:avLst/>
              </a:prstGeom>
              <a:blipFill>
                <a:blip r:embed="rId3"/>
                <a:stretch>
                  <a:fillRect l="-1151" r="-1151" b="-7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F68A2C-82BA-B908-511B-A55B51001425}"/>
                  </a:ext>
                </a:extLst>
              </p:cNvPr>
              <p:cNvSpPr txBox="1"/>
              <p:nvPr/>
            </p:nvSpPr>
            <p:spPr>
              <a:xfrm>
                <a:off x="623619" y="2664835"/>
                <a:ext cx="6104658" cy="32479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∵OC=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F68A2C-82BA-B908-511B-A55B510014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2664835"/>
                <a:ext cx="6104658" cy="3247940"/>
              </a:xfrm>
              <a:prstGeom prst="rect">
                <a:avLst/>
              </a:prstGeom>
              <a:blipFill>
                <a:blip r:embed="rId4"/>
                <a:stretch>
                  <a:fillRect l="-1996" t="-2439" b="-13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2.jpeg">
            <a:extLst>
              <a:ext uri="{FF2B5EF4-FFF2-40B4-BE49-F238E27FC236}">
                <a16:creationId xmlns:a16="http://schemas.microsoft.com/office/drawing/2014/main" id="{7965EE81-0A39-4585-2E2D-FB85960036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085" y="2780955"/>
            <a:ext cx="3317620" cy="288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35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1BFA5-8878-F8EC-8A02-432976971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9D379D-7A9C-6EFB-36C4-30DDAF730306}"/>
              </a:ext>
            </a:extLst>
          </p:cNvPr>
          <p:cNvSpPr txBox="1"/>
          <p:nvPr/>
        </p:nvSpPr>
        <p:spPr>
          <a:xfrm>
            <a:off x="623620" y="476795"/>
            <a:ext cx="107287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为第一象限内直线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的面积等于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454EA5-3C98-1A12-9DD6-A6F34B6C4E5C}"/>
                  </a:ext>
                </a:extLst>
              </p:cNvPr>
              <p:cNvSpPr txBox="1"/>
              <p:nvPr/>
            </p:nvSpPr>
            <p:spPr>
              <a:xfrm>
                <a:off x="623619" y="1446261"/>
                <a:ext cx="10512732" cy="46399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2,4),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ax+b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则有</a:t>
                </a:r>
              </a:p>
              <a:p>
                <a:pPr algn="just">
                  <a:buNone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2,0),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sub>
                        </m:sSub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上在第一象限的点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𝑷</m:t>
                            </m:r>
                          </m:sub>
                        </m:sSub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(2,8)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454EA5-3C98-1A12-9DD6-A6F34B6C4E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1446261"/>
                <a:ext cx="10512732" cy="4639988"/>
              </a:xfrm>
              <a:prstGeom prst="rect">
                <a:avLst/>
              </a:prstGeom>
              <a:blipFill>
                <a:blip r:embed="rId3"/>
                <a:stretch>
                  <a:fillRect l="-1159" b="-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2.jpeg">
            <a:extLst>
              <a:ext uri="{FF2B5EF4-FFF2-40B4-BE49-F238E27FC236}">
                <a16:creationId xmlns:a16="http://schemas.microsoft.com/office/drawing/2014/main" id="{FD2C8217-72A1-160A-0672-F913C8C487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40" y="2326155"/>
            <a:ext cx="3317620" cy="288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5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3002</TotalTime>
  <Words>1494</Words>
  <Application>Microsoft Office PowerPoint</Application>
  <PresentationFormat>宽屏</PresentationFormat>
  <Paragraphs>95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209</cp:revision>
  <dcterms:created xsi:type="dcterms:W3CDTF">2024-04-24T12:16:00Z</dcterms:created>
  <dcterms:modified xsi:type="dcterms:W3CDTF">2025-03-30T14:09:34Z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