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5081" r:id="rId3"/>
    <p:sldId id="5082" r:id="rId4"/>
    <p:sldId id="5083" r:id="rId5"/>
    <p:sldId id="5084" r:id="rId6"/>
    <p:sldId id="5085" r:id="rId7"/>
    <p:sldId id="5086" r:id="rId8"/>
    <p:sldId id="5087" r:id="rId9"/>
    <p:sldId id="5088" r:id="rId10"/>
    <p:sldId id="5089" r:id="rId11"/>
    <p:sldId id="5090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0FB3D-2605-9159-FFDE-44655549C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0FA66FC-2B55-74BB-8A3E-726C7C836E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C6B3B9-8C44-1A68-911E-A25E9C9C37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66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D9ED8-FA7B-CCF5-10D7-B89734BEF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FF75ED-53D4-CCBF-EF3F-BC5779CF3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3307DE-82D1-4237-74AF-31B1587B1E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723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DCB03-DD34-D8B4-F044-41CA44D81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2265DC-49D1-D079-1E4E-614D5EAC0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A16E36-84A2-BAB1-76E5-686F70B92B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968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E8276-89FB-6F61-1D97-F86DE741A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E7DB555-1869-4944-464A-9C243573AC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9712FA9-A706-0C0F-F391-060B8E43E0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482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B5F18-3E40-2162-88CC-1CA9FC7DD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8108B8-999E-98A5-8C53-02312CA133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404B55-ED1C-8930-B062-2556BB0AE7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61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0BAEE-6348-B41E-0FBD-DBB41F22F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A7F56B9-13B3-8157-37CA-938B3B2578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5CC2DB-6783-C066-6B86-E22AE4B3B28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010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693F0-0067-F860-9F24-EA24E218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EC72E9-C11A-B45D-BA48-B4E7EBD79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D43FD9-D79B-35B7-D352-90C20F7133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28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73755-E44C-CA5C-3392-77A855470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78BCBA-E5E0-6F08-9551-C4076915D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18D0910-F763-D7E7-B3F1-F045449290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13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07AB9-F588-2A2A-B819-911C5C808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9C0A2A-F7CC-D46C-F47D-70B7F77EA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90443EF-C9EE-4778-1715-89159EBB6A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95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D004C-7D89-9DFC-8304-4210C27AF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675F42-3617-C3C2-8CAF-984AA02725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A2F5AE-402A-517B-55E0-D91C867D32E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05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tif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E390213-34B1-7F43-42A4-78BEC2F2BD3E}"/>
              </a:ext>
            </a:extLst>
          </p:cNvPr>
          <p:cNvSpPr txBox="1"/>
          <p:nvPr/>
        </p:nvSpPr>
        <p:spPr>
          <a:xfrm>
            <a:off x="911640" y="2429286"/>
            <a:ext cx="106567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三角形相似的条件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114B4-06E2-6871-F0E1-75EA86431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5BBF1C-2CBF-F82A-AC68-C15AE28FD022}"/>
              </a:ext>
            </a:extLst>
          </p:cNvPr>
          <p:cNvSpPr txBox="1"/>
          <p:nvPr/>
        </p:nvSpPr>
        <p:spPr>
          <a:xfrm>
            <a:off x="695624" y="620805"/>
            <a:ext cx="799255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6E1DCB-2B6F-D4F9-5A66-DFF79AF273C1}"/>
                  </a:ext>
                </a:extLst>
              </p:cNvPr>
              <p:cNvSpPr txBox="1"/>
              <p:nvPr/>
            </p:nvSpPr>
            <p:spPr>
              <a:xfrm>
                <a:off x="695624" y="2132910"/>
                <a:ext cx="6967645" cy="36549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𝑪𝑨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6E1DCB-2B6F-D4F9-5A66-DFF79AF27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2132910"/>
                <a:ext cx="6967645" cy="3654975"/>
              </a:xfrm>
              <a:prstGeom prst="rect">
                <a:avLst/>
              </a:prstGeom>
              <a:blipFill>
                <a:blip r:embed="rId3"/>
                <a:stretch>
                  <a:fillRect l="-1750" b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3.jpeg">
            <a:extLst>
              <a:ext uri="{FF2B5EF4-FFF2-40B4-BE49-F238E27FC236}">
                <a16:creationId xmlns:a16="http://schemas.microsoft.com/office/drawing/2014/main" id="{1A434312-66DE-2CAC-3593-2DF2CA11C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55" y="2708950"/>
            <a:ext cx="4236309" cy="232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ECF55-B6E4-D269-BA71-DF3FC2508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FDAB13-DD97-13C3-D1EE-DB1FE13D7470}"/>
              </a:ext>
            </a:extLst>
          </p:cNvPr>
          <p:cNvSpPr txBox="1"/>
          <p:nvPr/>
        </p:nvSpPr>
        <p:spPr>
          <a:xfrm>
            <a:off x="695624" y="620805"/>
            <a:ext cx="107287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分别取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0A8801-840A-2B07-6F9B-03D0530FE533}"/>
                  </a:ext>
                </a:extLst>
              </p:cNvPr>
              <p:cNvSpPr txBox="1"/>
              <p:nvPr/>
            </p:nvSpPr>
            <p:spPr>
              <a:xfrm>
                <a:off x="695624" y="1302592"/>
                <a:ext cx="6108404" cy="3676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斜边上的中点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0A8801-840A-2B07-6F9B-03D0530FE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302592"/>
                <a:ext cx="6108404" cy="3676776"/>
              </a:xfrm>
              <a:prstGeom prst="rect">
                <a:avLst/>
              </a:prstGeom>
              <a:blipFill>
                <a:blip r:embed="rId3"/>
                <a:stretch>
                  <a:fillRect l="-1996" t="-2322" b="-3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3.jpeg">
            <a:extLst>
              <a:ext uri="{FF2B5EF4-FFF2-40B4-BE49-F238E27FC236}">
                <a16:creationId xmlns:a16="http://schemas.microsoft.com/office/drawing/2014/main" id="{BCB2A97B-0232-8D96-6546-D7CF108F7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080" y="2132910"/>
            <a:ext cx="3678461" cy="20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6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E4830-BE88-4621-606D-B640C4279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5.jpeg">
            <a:extLst>
              <a:ext uri="{FF2B5EF4-FFF2-40B4-BE49-F238E27FC236}">
                <a16:creationId xmlns:a16="http://schemas.microsoft.com/office/drawing/2014/main" id="{B17F4C21-6402-0C0C-A138-BC5B04B97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5E8AA4F-2128-F07D-80D7-6A485676B698}"/>
              </a:ext>
            </a:extLst>
          </p:cNvPr>
          <p:cNvSpPr txBox="1"/>
          <p:nvPr/>
        </p:nvSpPr>
        <p:spPr>
          <a:xfrm>
            <a:off x="738357" y="1192772"/>
            <a:ext cx="6108404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三角形相似的判定定理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成比例的两个三角形相似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96.jpeg">
            <a:extLst>
              <a:ext uri="{FF2B5EF4-FFF2-40B4-BE49-F238E27FC236}">
                <a16:creationId xmlns:a16="http://schemas.microsoft.com/office/drawing/2014/main" id="{2A5A2EF5-F8C1-F8A8-C048-761BD45AF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35" y="2177176"/>
            <a:ext cx="3951904" cy="250364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B43A791-F51C-FA88-9296-9C8AE8E25E46}"/>
                  </a:ext>
                </a:extLst>
              </p:cNvPr>
              <p:cNvSpPr txBox="1"/>
              <p:nvPr/>
            </p:nvSpPr>
            <p:spPr>
              <a:xfrm>
                <a:off x="747288" y="2872976"/>
                <a:ext cx="5453273" cy="29249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B43A791-F51C-FA88-9296-9C8AE8E25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288" y="2872976"/>
                <a:ext cx="5453273" cy="2924903"/>
              </a:xfrm>
              <a:prstGeom prst="rect">
                <a:avLst/>
              </a:prstGeom>
              <a:blipFill>
                <a:blip r:embed="rId5"/>
                <a:stretch>
                  <a:fillRect l="-234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30CB72A-FFC3-59DF-C9A6-FBFC1B02E492}"/>
              </a:ext>
            </a:extLst>
          </p:cNvPr>
          <p:cNvSpPr txBox="1"/>
          <p:nvPr/>
        </p:nvSpPr>
        <p:spPr>
          <a:xfrm>
            <a:off x="983645" y="2267919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三边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4DF1BF-88D8-0EA1-9756-229E90A87C59}"/>
                  </a:ext>
                </a:extLst>
              </p:cNvPr>
              <p:cNvSpPr txBox="1"/>
              <p:nvPr/>
            </p:nvSpPr>
            <p:spPr>
              <a:xfrm>
                <a:off x="2927780" y="3994204"/>
                <a:ext cx="936065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4DF1BF-88D8-0EA1-9756-229E90A87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780" y="3994204"/>
                <a:ext cx="936065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382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D2C6E-2366-1BF4-CA54-AA1F29570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7.jpeg">
            <a:extLst>
              <a:ext uri="{FF2B5EF4-FFF2-40B4-BE49-F238E27FC236}">
                <a16:creationId xmlns:a16="http://schemas.microsoft.com/office/drawing/2014/main" id="{6B16E7EA-AC71-9B36-20FF-AD0405395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19" y="433636"/>
            <a:ext cx="6049858" cy="485755"/>
          </a:xfrm>
          <a:prstGeom prst="rect">
            <a:avLst/>
          </a:prstGeom>
        </p:spPr>
      </p:pic>
      <p:pic>
        <p:nvPicPr>
          <p:cNvPr id="3" name="image98.jpeg">
            <a:extLst>
              <a:ext uri="{FF2B5EF4-FFF2-40B4-BE49-F238E27FC236}">
                <a16:creationId xmlns:a16="http://schemas.microsoft.com/office/drawing/2014/main" id="{CC680F9C-E623-2C49-6B82-A57844AEC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07" y="957979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A767005-588C-689F-1B9A-6D1F56A199C3}"/>
              </a:ext>
            </a:extLst>
          </p:cNvPr>
          <p:cNvSpPr txBox="1"/>
          <p:nvPr/>
        </p:nvSpPr>
        <p:spPr>
          <a:xfrm>
            <a:off x="2025203" y="893974"/>
            <a:ext cx="610840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利用判定定理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9.jpeg">
            <a:extLst>
              <a:ext uri="{FF2B5EF4-FFF2-40B4-BE49-F238E27FC236}">
                <a16:creationId xmlns:a16="http://schemas.microsoft.com/office/drawing/2014/main" id="{E0A8AB1F-491C-3EE6-7499-7B47FF480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75" y="1539556"/>
            <a:ext cx="792563" cy="3600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0DB3770-14DD-62B0-A0F4-202613057395}"/>
              </a:ext>
            </a:extLst>
          </p:cNvPr>
          <p:cNvSpPr txBox="1"/>
          <p:nvPr/>
        </p:nvSpPr>
        <p:spPr>
          <a:xfrm>
            <a:off x="479610" y="1488753"/>
            <a:ext cx="1113131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</a:p>
          <a:p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B'C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A'C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是否相似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4853B8-D1A5-FAEF-6A48-B5B7F52520F1}"/>
                  </a:ext>
                </a:extLst>
              </p:cNvPr>
              <p:cNvSpPr txBox="1"/>
              <p:nvPr/>
            </p:nvSpPr>
            <p:spPr>
              <a:xfrm>
                <a:off x="522023" y="2781415"/>
                <a:ext cx="5784853" cy="16484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4853B8-D1A5-FAEF-6A48-B5B7F5252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23" y="2781415"/>
                <a:ext cx="5784853" cy="1648400"/>
              </a:xfrm>
              <a:prstGeom prst="rect">
                <a:avLst/>
              </a:prstGeom>
              <a:blipFill>
                <a:blip r:embed="rId6"/>
                <a:stretch>
                  <a:fillRect l="-1897" t="-4059" b="-2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100.jpeg">
            <a:extLst>
              <a:ext uri="{FF2B5EF4-FFF2-40B4-BE49-F238E27FC236}">
                <a16:creationId xmlns:a16="http://schemas.microsoft.com/office/drawing/2014/main" id="{2BF8878E-E518-1137-E4DE-6A7458E11B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0527" y="2736396"/>
            <a:ext cx="5282626" cy="14401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51AB760-89C4-86CF-148A-1A1131443278}"/>
              </a:ext>
            </a:extLst>
          </p:cNvPr>
          <p:cNvSpPr txBox="1"/>
          <p:nvPr/>
        </p:nvSpPr>
        <p:spPr>
          <a:xfrm>
            <a:off x="565950" y="4429815"/>
            <a:ext cx="1042638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判断三角形三边是否成比例的一般步骤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将三角形的边按大小顺序排列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分别计算它们对应边的比值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由比值是否相等来判断两个三角形的三边是否成比例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12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4C28B-265B-4BE0-2A35-368B45B83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01.jpeg">
            <a:extLst>
              <a:ext uri="{FF2B5EF4-FFF2-40B4-BE49-F238E27FC236}">
                <a16:creationId xmlns:a16="http://schemas.microsoft.com/office/drawing/2014/main" id="{EB34933E-3A7A-50CB-044D-24B633748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48800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085AD9-3AA6-FBB1-A189-F2CCCAC7FA9E}"/>
                  </a:ext>
                </a:extLst>
              </p:cNvPr>
              <p:cNvSpPr txBox="1"/>
              <p:nvPr/>
            </p:nvSpPr>
            <p:spPr>
              <a:xfrm>
                <a:off x="846283" y="1196845"/>
                <a:ext cx="7193851" cy="713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085AD9-3AA6-FBB1-A189-F2CCCAC7F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283" y="1196845"/>
                <a:ext cx="7193851" cy="713529"/>
              </a:xfrm>
              <a:prstGeom prst="rect">
                <a:avLst/>
              </a:prstGeom>
              <a:blipFill>
                <a:blip r:embed="rId4"/>
                <a:stretch>
                  <a:fillRect l="-1780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30B260-E307-681D-BD0C-34FB36858015}"/>
                  </a:ext>
                </a:extLst>
              </p:cNvPr>
              <p:cNvSpPr txBox="1"/>
              <p:nvPr/>
            </p:nvSpPr>
            <p:spPr>
              <a:xfrm>
                <a:off x="867070" y="2129750"/>
                <a:ext cx="4292865" cy="3678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30B260-E307-681D-BD0C-34FB368580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070" y="2129750"/>
                <a:ext cx="4292865" cy="3678571"/>
              </a:xfrm>
              <a:prstGeom prst="rect">
                <a:avLst/>
              </a:prstGeom>
              <a:blipFill>
                <a:blip r:embed="rId5"/>
                <a:stretch>
                  <a:fillRect l="-2841" b="-3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102.jpeg">
            <a:extLst>
              <a:ext uri="{FF2B5EF4-FFF2-40B4-BE49-F238E27FC236}">
                <a16:creationId xmlns:a16="http://schemas.microsoft.com/office/drawing/2014/main" id="{5794E313-3121-8BFA-FF72-56D90E5D28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060" y="2492935"/>
            <a:ext cx="2520175" cy="269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18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9817E-6277-299A-CBF8-9AAACA2F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3.jpeg">
            <a:extLst>
              <a:ext uri="{FF2B5EF4-FFF2-40B4-BE49-F238E27FC236}">
                <a16:creationId xmlns:a16="http://schemas.microsoft.com/office/drawing/2014/main" id="{489EE4B4-7F82-0C9F-C584-47B689003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4914F4E-66F5-4C81-CA82-218FD21C8C7C}"/>
              </a:ext>
            </a:extLst>
          </p:cNvPr>
          <p:cNvSpPr txBox="1"/>
          <p:nvPr/>
        </p:nvSpPr>
        <p:spPr>
          <a:xfrm>
            <a:off x="2207730" y="62308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网格中的相似三角形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4.jpeg">
            <a:extLst>
              <a:ext uri="{FF2B5EF4-FFF2-40B4-BE49-F238E27FC236}">
                <a16:creationId xmlns:a16="http://schemas.microsoft.com/office/drawing/2014/main" id="{49E3BD29-B425-61E8-114C-B12079242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90" y="1340855"/>
            <a:ext cx="845848" cy="3842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BFD402D-7BCD-5468-BA1D-A3ECCE3F74CF}"/>
              </a:ext>
            </a:extLst>
          </p:cNvPr>
          <p:cNvSpPr txBox="1"/>
          <p:nvPr/>
        </p:nvSpPr>
        <p:spPr>
          <a:xfrm>
            <a:off x="676297" y="1230506"/>
            <a:ext cx="105507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在大小为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的正方形网格中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每个小正方形的边长均为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三角形的顶点都在格点上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其中是相似三角形的是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	                     B.②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	                     D.②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5.jpeg">
            <a:extLst>
              <a:ext uri="{FF2B5EF4-FFF2-40B4-BE49-F238E27FC236}">
                <a16:creationId xmlns:a16="http://schemas.microsoft.com/office/drawing/2014/main" id="{7982AF23-4416-04E4-63B2-DAB70D830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730" y="3491850"/>
            <a:ext cx="7707380" cy="192684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C03D585-10AA-E0AC-EBF1-E2F46DC12BAB}"/>
              </a:ext>
            </a:extLst>
          </p:cNvPr>
          <p:cNvSpPr txBox="1"/>
          <p:nvPr/>
        </p:nvSpPr>
        <p:spPr>
          <a:xfrm>
            <a:off x="9264220" y="1725085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01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D64CD-F47E-DDA4-DD9B-5378C3DF6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6.jpeg">
            <a:extLst>
              <a:ext uri="{FF2B5EF4-FFF2-40B4-BE49-F238E27FC236}">
                <a16:creationId xmlns:a16="http://schemas.microsoft.com/office/drawing/2014/main" id="{EB43633F-FA29-9C91-CE9E-629823273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7BD8C1F-C0EA-AA22-8B7A-793B44DD5FA8}"/>
              </a:ext>
            </a:extLst>
          </p:cNvPr>
          <p:cNvSpPr txBox="1"/>
          <p:nvPr/>
        </p:nvSpPr>
        <p:spPr>
          <a:xfrm>
            <a:off x="691101" y="1047896"/>
            <a:ext cx="10800750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在正方形网格上有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三角形的顶点均在格点上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):①△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;⑤△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AHG.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②⑤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相似的三角形是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A.②④	B.②⑤	C.③④	D.④⑤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7.jpeg">
            <a:extLst>
              <a:ext uri="{FF2B5EF4-FFF2-40B4-BE49-F238E27FC236}">
                <a16:creationId xmlns:a16="http://schemas.microsoft.com/office/drawing/2014/main" id="{5362C9D1-5019-618E-876B-1A1D185F1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80" y="3861030"/>
            <a:ext cx="3744260" cy="207171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4D8851C-19C6-7454-197F-90A8AD80CA93}"/>
              </a:ext>
            </a:extLst>
          </p:cNvPr>
          <p:cNvSpPr txBox="1"/>
          <p:nvPr/>
        </p:nvSpPr>
        <p:spPr>
          <a:xfrm>
            <a:off x="2855775" y="2184232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11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87B1E-C1AF-9286-EBC7-A245809FE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8.jpeg">
            <a:extLst>
              <a:ext uri="{FF2B5EF4-FFF2-40B4-BE49-F238E27FC236}">
                <a16:creationId xmlns:a16="http://schemas.microsoft.com/office/drawing/2014/main" id="{DFD093AF-83C7-5193-8369-AB7A796E5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315080-BCE2-D311-E3A5-023AD95FF8AA}"/>
              </a:ext>
            </a:extLst>
          </p:cNvPr>
          <p:cNvSpPr txBox="1"/>
          <p:nvPr/>
        </p:nvSpPr>
        <p:spPr>
          <a:xfrm>
            <a:off x="2207730" y="531742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三角形相似判定定理的综合运用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0.jpeg">
            <a:extLst>
              <a:ext uri="{FF2B5EF4-FFF2-40B4-BE49-F238E27FC236}">
                <a16:creationId xmlns:a16="http://schemas.microsoft.com/office/drawing/2014/main" id="{19723041-117C-CCF7-9A2C-05ABA98F5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848" y="1539023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F19B387-0207-6A17-17A1-6E1D6CA12FCD}"/>
              </a:ext>
            </a:extLst>
          </p:cNvPr>
          <p:cNvSpPr txBox="1"/>
          <p:nvPr/>
        </p:nvSpPr>
        <p:spPr>
          <a:xfrm>
            <a:off x="712405" y="1293223"/>
            <a:ext cx="1065674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E1F1FD-7280-2CBC-A8CB-A0B58255B589}"/>
              </a:ext>
            </a:extLst>
          </p:cNvPr>
          <p:cNvSpPr txBox="1"/>
          <p:nvPr/>
        </p:nvSpPr>
        <p:spPr>
          <a:xfrm>
            <a:off x="712405" y="2673201"/>
            <a:ext cx="610840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1BA6C9-F20E-01C1-FB2A-50D3365E175C}"/>
              </a:ext>
            </a:extLst>
          </p:cNvPr>
          <p:cNvSpPr txBox="1"/>
          <p:nvPr/>
        </p:nvSpPr>
        <p:spPr>
          <a:xfrm>
            <a:off x="712405" y="3458418"/>
            <a:ext cx="6108404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CDP.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∵PD=PD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109.jpeg">
            <a:extLst>
              <a:ext uri="{FF2B5EF4-FFF2-40B4-BE49-F238E27FC236}">
                <a16:creationId xmlns:a16="http://schemas.microsoft.com/office/drawing/2014/main" id="{5F5118DB-AFFD-010F-6AB5-3E68F9C4F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9328" y="3044825"/>
            <a:ext cx="3402689" cy="22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2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48A41-CAFD-7DAE-5487-6AB8EDCFD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7418BB-7A55-DCEE-D821-CC9E0E4F0290}"/>
              </a:ext>
            </a:extLst>
          </p:cNvPr>
          <p:cNvSpPr txBox="1"/>
          <p:nvPr/>
        </p:nvSpPr>
        <p:spPr>
          <a:xfrm>
            <a:off x="621260" y="40479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9AEBEB-F321-F680-19F3-20724EB4CE98}"/>
                  </a:ext>
                </a:extLst>
              </p:cNvPr>
              <p:cNvSpPr txBox="1"/>
              <p:nvPr/>
            </p:nvSpPr>
            <p:spPr>
              <a:xfrm>
                <a:off x="621259" y="900174"/>
                <a:ext cx="8426946" cy="2004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PA=PC.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FPA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FPA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𝑷𝑨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∴PA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PF.∴PC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9AEBEB-F321-F680-19F3-20724EB4C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59" y="900174"/>
                <a:ext cx="8426946" cy="2004138"/>
              </a:xfrm>
              <a:prstGeom prst="rect">
                <a:avLst/>
              </a:prstGeom>
              <a:blipFill>
                <a:blip r:embed="rId3"/>
                <a:stretch>
                  <a:fillRect l="-1520" t="-4268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426E617-BA5A-99D8-1B8A-35470094943D}"/>
              </a:ext>
            </a:extLst>
          </p:cNvPr>
          <p:cNvSpPr txBox="1"/>
          <p:nvPr/>
        </p:nvSpPr>
        <p:spPr>
          <a:xfrm>
            <a:off x="621259" y="2998112"/>
            <a:ext cx="80664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求菱形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EA1B25-9D9F-44E5-D664-F90619A432FE}"/>
                  </a:ext>
                </a:extLst>
              </p:cNvPr>
              <p:cNvSpPr txBox="1"/>
              <p:nvPr/>
            </p:nvSpPr>
            <p:spPr>
              <a:xfrm>
                <a:off x="655517" y="3521332"/>
                <a:ext cx="7490880" cy="2627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=PE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FPB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的边长是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EA1B25-9D9F-44E5-D664-F90619A43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17" y="3521332"/>
                <a:ext cx="7490880" cy="2627642"/>
              </a:xfrm>
              <a:prstGeom prst="rect">
                <a:avLst/>
              </a:prstGeom>
              <a:blipFill>
                <a:blip r:embed="rId4"/>
                <a:stretch>
                  <a:fillRect l="-1710" t="-3248" b="-5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109.jpeg">
            <a:extLst>
              <a:ext uri="{FF2B5EF4-FFF2-40B4-BE49-F238E27FC236}">
                <a16:creationId xmlns:a16="http://schemas.microsoft.com/office/drawing/2014/main" id="{CEFFFB3D-E258-A4B9-5BB2-53730C464B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3676" y="2165433"/>
            <a:ext cx="3402689" cy="22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9D057-1B76-5FAC-8CC7-1ACD9DD7A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1.jpeg">
            <a:extLst>
              <a:ext uri="{FF2B5EF4-FFF2-40B4-BE49-F238E27FC236}">
                <a16:creationId xmlns:a16="http://schemas.microsoft.com/office/drawing/2014/main" id="{FC6B1D9F-3842-3A32-ADE9-5AF3D870D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03C85A-A77A-5AA9-3D51-D9402F0B252A}"/>
                  </a:ext>
                </a:extLst>
              </p:cNvPr>
              <p:cNvSpPr txBox="1"/>
              <p:nvPr/>
            </p:nvSpPr>
            <p:spPr>
              <a:xfrm>
                <a:off x="662567" y="923717"/>
                <a:ext cx="10728745" cy="28799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AEF.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其中结论正确的个数有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B.2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C.3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D.4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03C85A-A77A-5AA9-3D51-D9402F0B2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567" y="923717"/>
                <a:ext cx="10728745" cy="2879956"/>
              </a:xfrm>
              <a:prstGeom prst="rect">
                <a:avLst/>
              </a:prstGeom>
              <a:blipFill>
                <a:blip r:embed="rId4"/>
                <a:stretch>
                  <a:fillRect l="-1193" b="-5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12.jpeg">
            <a:extLst>
              <a:ext uri="{FF2B5EF4-FFF2-40B4-BE49-F238E27FC236}">
                <a16:creationId xmlns:a16="http://schemas.microsoft.com/office/drawing/2014/main" id="{9743563A-AC95-4F07-EB97-5B009E1C39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0" y="3803673"/>
            <a:ext cx="2232155" cy="213622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1077381-1E69-E645-7B30-59B4C31B94B9}"/>
              </a:ext>
            </a:extLst>
          </p:cNvPr>
          <p:cNvSpPr txBox="1"/>
          <p:nvPr/>
        </p:nvSpPr>
        <p:spPr>
          <a:xfrm>
            <a:off x="7125962" y="2636945"/>
            <a:ext cx="38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16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4507</TotalTime>
  <Words>933</Words>
  <Application>Microsoft Office PowerPoint</Application>
  <PresentationFormat>宽屏</PresentationFormat>
  <Paragraphs>68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258</cp:revision>
  <dcterms:created xsi:type="dcterms:W3CDTF">2024-04-24T12:16:00Z</dcterms:created>
  <dcterms:modified xsi:type="dcterms:W3CDTF">2025-04-04T06:25:32Z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