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67" r:id="rId2"/>
    <p:sldId id="3753" r:id="rId3"/>
    <p:sldId id="3755" r:id="rId4"/>
    <p:sldId id="3756" r:id="rId5"/>
    <p:sldId id="3757" r:id="rId6"/>
    <p:sldId id="3758" r:id="rId7"/>
    <p:sldId id="3759" r:id="rId8"/>
    <p:sldId id="3760" r:id="rId9"/>
    <p:sldId id="3761" r:id="rId10"/>
    <p:sldId id="3762" r:id="rId11"/>
    <p:sldId id="3763" r:id="rId12"/>
    <p:sldId id="3764" r:id="rId13"/>
    <p:sldId id="3765" r:id="rId14"/>
    <p:sldId id="3766" r:id="rId15"/>
    <p:sldId id="3767" r:id="rId16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2493" autoAdjust="0"/>
  </p:normalViewPr>
  <p:slideViewPr>
    <p:cSldViewPr showGuides="1">
      <p:cViewPr varScale="1">
        <p:scale>
          <a:sx n="74" d="100"/>
          <a:sy n="74" d="100"/>
        </p:scale>
        <p:origin x="1032" y="7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80F5E-141E-8012-D55D-A3AB974D01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88741EA-8789-5317-C784-C0FFB80F4C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F2484A7-1160-EA8E-8C5C-35A986BADF9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114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D87D6-00DB-DFF9-D5E5-F94E1E91D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AE3943E-B72C-D265-2610-BE9E4735F0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4201628-5977-2578-BE12-B873608B92E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41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44169C-26FC-0676-CDDD-E752A4D60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B88B580-49C2-6302-B1F1-7DACA49BFB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8123668-4848-891A-3A3E-588C3EDBB0C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000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D0F1EC-44EF-FB1D-1BD9-B89045FCF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CAE59CA-105D-442C-F7F4-02C65C73D6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9DE4973-F617-FFA0-45EF-6A82DA9182F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7961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F3560D-F356-C7D8-46F8-9200C2CA9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37D262F-A308-F9EB-62BF-39658A0F6E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E6A0BC9-6AD1-3502-B3E3-BF058067445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0318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32BEA-2EE7-3F92-792C-C37E6FA89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B2727E8-42F2-5E73-AFCD-E795936B3C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B59E8AC-0CBD-240F-48F2-94F72AE676C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303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BE6109-7ECF-B41A-2F29-8DBF05713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8474D2C-8C88-4EAA-E982-44E22663B8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53170AA-983E-56BC-8819-80DD55EE3CE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174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B73381-16AC-6C93-8AAE-8D3A6E1FE6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39056F3-8911-7EC3-2603-27A41760D2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0F69D37-BA2C-7901-48AA-120156B7B69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866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9B8BE-C4FB-0261-45AD-312533BD0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22AFDB6-ACF9-7A32-6A8A-0F47FBD867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9B6834F-50C7-875E-9153-1B21CC9CFB6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374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13A7A-757E-80E4-93EA-E12960989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29792C8-C909-DFED-ECC8-7F6A160513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4DE01FE-CF67-4ACF-EA47-A53E6FEC1FB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804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BDC12D-BB7A-EAE3-64CC-3A77DBB38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8BC7018-EE75-EAFD-BA85-396C7C0450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89C4DDB-0A75-E2BA-61EE-F3DA382688D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7395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0D80C5-04BB-7E2A-A412-92D8383D1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CE2109F-498E-C9C2-312F-BA0D1FF82D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6CCA1E9-5970-309E-8E27-DF75CE97220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234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7F5B1-B793-C266-7EB3-53E0D6D31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DC964C-B263-52BF-91A5-969B84496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215C127-475B-9B88-B7C5-1A85ACFA2E6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08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B1D53-EFD4-E98F-50C4-2AA5144D9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7CABCDE-2D58-BE3F-6721-3EEC6BB212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518D487-3EBA-BFC2-305F-F5509E39925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533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BD9E3C9-A07B-792C-6D15-B7668E19C2F2}"/>
              </a:ext>
            </a:extLst>
          </p:cNvPr>
          <p:cNvSpPr txBox="1"/>
          <p:nvPr/>
        </p:nvSpPr>
        <p:spPr>
          <a:xfrm>
            <a:off x="2495750" y="2276920"/>
            <a:ext cx="759017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矩形的判定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06D501-3A67-8B13-1C4E-0922580D9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918CCFF-D445-143F-77DB-E1EFC7D75F25}"/>
              </a:ext>
            </a:extLst>
          </p:cNvPr>
          <p:cNvSpPr txBox="1"/>
          <p:nvPr/>
        </p:nvSpPr>
        <p:spPr>
          <a:xfrm>
            <a:off x="839635" y="764815"/>
            <a:ext cx="10512730" cy="1998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的垂直平分线分别交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的面积是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87.jpeg">
            <a:extLst>
              <a:ext uri="{FF2B5EF4-FFF2-40B4-BE49-F238E27FC236}">
                <a16:creationId xmlns:a16="http://schemas.microsoft.com/office/drawing/2014/main" id="{A33DE475-6367-4F77-3761-C501C07159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10" y="3014421"/>
            <a:ext cx="3484220" cy="250272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B9162CE-2F3C-2881-60A9-5EEAA470D523}"/>
                  </a:ext>
                </a:extLst>
              </p:cNvPr>
              <p:cNvSpPr txBox="1"/>
              <p:nvPr/>
            </p:nvSpPr>
            <p:spPr>
              <a:xfrm>
                <a:off x="2567755" y="2165461"/>
                <a:ext cx="864060" cy="5637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B9162CE-2F3C-2881-60A9-5EEAA470D5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7755" y="2165461"/>
                <a:ext cx="864060" cy="563744"/>
              </a:xfrm>
              <a:prstGeom prst="rect">
                <a:avLst/>
              </a:prstGeom>
              <a:blipFill>
                <a:blip r:embed="rId4"/>
                <a:stretch>
                  <a:fillRect l="-14085" t="-4301" b="-27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57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97A0A8-8B6E-DA69-C24E-1511AB335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606FBE1-0AA8-66B5-2338-E0C58F549615}"/>
              </a:ext>
            </a:extLst>
          </p:cNvPr>
          <p:cNvSpPr txBox="1"/>
          <p:nvPr/>
        </p:nvSpPr>
        <p:spPr>
          <a:xfrm>
            <a:off x="695625" y="476795"/>
            <a:ext cx="1044072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出发以每秒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个单位长度的速度向点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出发以相同速度向点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到端点时运动停止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运动时间为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秒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为平行四边形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049540-60A3-BEAC-F8AD-06ED002039ED}"/>
              </a:ext>
            </a:extLst>
          </p:cNvPr>
          <p:cNvSpPr txBox="1"/>
          <p:nvPr/>
        </p:nvSpPr>
        <p:spPr>
          <a:xfrm>
            <a:off x="695625" y="2292677"/>
            <a:ext cx="1044072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AD=BC.∴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BE=DF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∴CE=AF.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同理可得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AE=CF.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为平行四边形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证法二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OA=OC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OE=OF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也可判定四边形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为平行四边形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88.jpeg">
            <a:extLst>
              <a:ext uri="{FF2B5EF4-FFF2-40B4-BE49-F238E27FC236}">
                <a16:creationId xmlns:a16="http://schemas.microsoft.com/office/drawing/2014/main" id="{90B1E08D-36BB-9911-B26F-E7EF3E3F8D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075" y="2708950"/>
            <a:ext cx="3508612" cy="171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9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2DC0C4-6A3A-50B4-9F78-93907091E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F4184D4-9577-E7B8-5DE7-D7A0BEE87446}"/>
              </a:ext>
            </a:extLst>
          </p:cNvPr>
          <p:cNvSpPr txBox="1"/>
          <p:nvPr/>
        </p:nvSpPr>
        <p:spPr>
          <a:xfrm>
            <a:off x="623619" y="550136"/>
            <a:ext cx="9720675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为顶点的四边形为矩形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83B12A8-EA75-7082-2D0D-D757B7D63CDA}"/>
                  </a:ext>
                </a:extLst>
              </p:cNvPr>
              <p:cNvSpPr txBox="1"/>
              <p:nvPr/>
            </p:nvSpPr>
            <p:spPr>
              <a:xfrm>
                <a:off x="623619" y="1484865"/>
                <a:ext cx="10728745" cy="40945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为顶点的四边形为矩形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由矩形的性质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OE=OF=OA=OC=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此时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BE=DF=OB-OE=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BD-AC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BE=DF=OB+OE=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BD+AC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∴t=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为顶点的四边形为矩形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83B12A8-EA75-7082-2D0D-D757B7D63C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1484865"/>
                <a:ext cx="10728745" cy="4094519"/>
              </a:xfrm>
              <a:prstGeom prst="rect">
                <a:avLst/>
              </a:prstGeom>
              <a:blipFill>
                <a:blip r:embed="rId3"/>
                <a:stretch>
                  <a:fillRect l="-1136" b="-34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88.jpeg">
            <a:extLst>
              <a:ext uri="{FF2B5EF4-FFF2-40B4-BE49-F238E27FC236}">
                <a16:creationId xmlns:a16="http://schemas.microsoft.com/office/drawing/2014/main" id="{7BA0F400-11E5-31F2-6334-9966A6AD8F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125" y="2420930"/>
            <a:ext cx="3508612" cy="171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51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395ED7-62D5-AB77-2C11-D692A1BCF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9.jpeg">
            <a:extLst>
              <a:ext uri="{FF2B5EF4-FFF2-40B4-BE49-F238E27FC236}">
                <a16:creationId xmlns:a16="http://schemas.microsoft.com/office/drawing/2014/main" id="{B7BD7015-C9E2-03B3-E93C-40EA3B2138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870" y="548800"/>
            <a:ext cx="310254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47D92D6-0B8E-0996-A2C7-90E84A52F504}"/>
              </a:ext>
            </a:extLst>
          </p:cNvPr>
          <p:cNvSpPr txBox="1"/>
          <p:nvPr/>
        </p:nvSpPr>
        <p:spPr>
          <a:xfrm>
            <a:off x="659622" y="1061042"/>
            <a:ext cx="1087275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(3,0),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(3,5),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射线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上的动点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轴上的动点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平面上的一个动点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为顶点的四边形是矩形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90.jpeg">
            <a:extLst>
              <a:ext uri="{FF2B5EF4-FFF2-40B4-BE49-F238E27FC236}">
                <a16:creationId xmlns:a16="http://schemas.microsoft.com/office/drawing/2014/main" id="{369BA144-2054-89D2-FFB4-14662BFC1B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930" y="3426841"/>
            <a:ext cx="2390745" cy="256887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3B8ADD9-F233-6A0B-4CE9-EF917363FF26}"/>
                  </a:ext>
                </a:extLst>
              </p:cNvPr>
              <p:cNvSpPr txBox="1"/>
              <p:nvPr/>
            </p:nvSpPr>
            <p:spPr>
              <a:xfrm>
                <a:off x="6266768" y="2206420"/>
                <a:ext cx="1685766" cy="7210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3B8ADD9-F233-6A0B-4CE9-EF917363FF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6768" y="2206420"/>
                <a:ext cx="1685766" cy="721031"/>
              </a:xfrm>
              <a:prstGeom prst="rect">
                <a:avLst/>
              </a:prstGeom>
              <a:blipFill>
                <a:blip r:embed="rId5"/>
                <a:stretch>
                  <a:fillRect r="-722" b="-9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310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D22913-E9B0-58E3-1B15-8DE47A0A78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A86E803-A2D1-0502-A043-C4089549902E}"/>
              </a:ext>
            </a:extLst>
          </p:cNvPr>
          <p:cNvSpPr txBox="1"/>
          <p:nvPr/>
        </p:nvSpPr>
        <p:spPr>
          <a:xfrm>
            <a:off x="695624" y="548800"/>
            <a:ext cx="1072874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的三边为边在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的同侧分别作三个等边三角形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请回答下列问题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是什么四边形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4E61EB-257A-AB58-912F-7EB0F2B34FCE}"/>
              </a:ext>
            </a:extLst>
          </p:cNvPr>
          <p:cNvSpPr txBox="1"/>
          <p:nvPr/>
        </p:nvSpPr>
        <p:spPr>
          <a:xfrm>
            <a:off x="767630" y="1933795"/>
            <a:ext cx="820856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都是等边三角形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∴AD=BD=AB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BC=BE=EC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DBE+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ABC+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EBA.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ABC.∴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.∴DE=AC.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是等边三角形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∴AC=AF.∴DE=AF.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同理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可证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AD=EF.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91.jpeg">
            <a:extLst>
              <a:ext uri="{FF2B5EF4-FFF2-40B4-BE49-F238E27FC236}">
                <a16:creationId xmlns:a16="http://schemas.microsoft.com/office/drawing/2014/main" id="{A3909286-451C-CC3E-AF28-26227FFC1D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145" y="1886065"/>
            <a:ext cx="2916538" cy="199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31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FEC74-0F1F-39DE-0CFD-540003C56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F0B99D3-849C-5C13-1A7F-8D6984198F8B}"/>
              </a:ext>
            </a:extLst>
          </p:cNvPr>
          <p:cNvSpPr txBox="1"/>
          <p:nvPr/>
        </p:nvSpPr>
        <p:spPr>
          <a:xfrm>
            <a:off x="635351" y="476795"/>
            <a:ext cx="907263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满足什么条件时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2ACA27-777D-409C-B723-29CAF0551854}"/>
              </a:ext>
            </a:extLst>
          </p:cNvPr>
          <p:cNvSpPr txBox="1"/>
          <p:nvPr/>
        </p:nvSpPr>
        <p:spPr>
          <a:xfrm>
            <a:off x="623620" y="1165372"/>
            <a:ext cx="7056490" cy="2595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FAD-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DAB-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</a:t>
            </a: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90F716-2264-5337-2352-9A0DDC2E61BA}"/>
              </a:ext>
            </a:extLst>
          </p:cNvPr>
          <p:cNvSpPr txBox="1"/>
          <p:nvPr/>
        </p:nvSpPr>
        <p:spPr>
          <a:xfrm>
            <a:off x="623620" y="3912964"/>
            <a:ext cx="7602107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满足什么条件时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为顶点的四边形不存在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直接写出答案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不需证明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A294C4-3195-CD13-ACCC-6730DC4AA04C}"/>
              </a:ext>
            </a:extLst>
          </p:cNvPr>
          <p:cNvSpPr txBox="1"/>
          <p:nvPr/>
        </p:nvSpPr>
        <p:spPr>
          <a:xfrm>
            <a:off x="643912" y="5222571"/>
            <a:ext cx="9111027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为顶点的四边形不存在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91.jpeg">
            <a:extLst>
              <a:ext uri="{FF2B5EF4-FFF2-40B4-BE49-F238E27FC236}">
                <a16:creationId xmlns:a16="http://schemas.microsoft.com/office/drawing/2014/main" id="{37C684FA-8ED9-8603-E18F-AB3DFEF77E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135" y="1641859"/>
            <a:ext cx="2916538" cy="199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44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49BFE-C760-AFE5-166F-8DA5F69FB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0.jpeg">
            <a:extLst>
              <a:ext uri="{FF2B5EF4-FFF2-40B4-BE49-F238E27FC236}">
                <a16:creationId xmlns:a16="http://schemas.microsoft.com/office/drawing/2014/main" id="{11279491-F97A-C93F-199E-10A04994C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75" y="548800"/>
            <a:ext cx="270657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E0676FC-AF15-8317-388A-497A3BCED947}"/>
              </a:ext>
            </a:extLst>
          </p:cNvPr>
          <p:cNvSpPr txBox="1"/>
          <p:nvPr/>
        </p:nvSpPr>
        <p:spPr>
          <a:xfrm>
            <a:off x="695625" y="944770"/>
            <a:ext cx="892862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下列关于矩形的说法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对角线相等的四边形是矩形</a:t>
            </a: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对角线互相平分的四边形是矩形</a:t>
            </a: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矩形的对角线互相垂直且平分</a:t>
            </a: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矩形的对角线相等且互相平分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7CD09C-71F9-DF3A-508E-976F28E57A05}"/>
              </a:ext>
            </a:extLst>
          </p:cNvPr>
          <p:cNvSpPr txBox="1"/>
          <p:nvPr/>
        </p:nvSpPr>
        <p:spPr>
          <a:xfrm>
            <a:off x="695625" y="3235574"/>
            <a:ext cx="1051273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在数学活动课上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老师要同学们判断一个四边形门框是否为矩形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下面是一个学习小组拟定的方案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其中正确的是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测量对角线是否相互平分</a:t>
            </a: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测量两组对边是否分别相等</a:t>
            </a: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测量对角线是否相等</a:t>
            </a: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测量其中三个角是否都为直角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E4A427-1869-D78D-0119-866DBC4C2B00}"/>
              </a:ext>
            </a:extLst>
          </p:cNvPr>
          <p:cNvSpPr txBox="1"/>
          <p:nvPr/>
        </p:nvSpPr>
        <p:spPr>
          <a:xfrm>
            <a:off x="6096000" y="991175"/>
            <a:ext cx="4320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55DEB9F-7F9B-EC76-5411-0C6FBBBD683C}"/>
              </a:ext>
            </a:extLst>
          </p:cNvPr>
          <p:cNvSpPr txBox="1"/>
          <p:nvPr/>
        </p:nvSpPr>
        <p:spPr>
          <a:xfrm>
            <a:off x="8328155" y="3717020"/>
            <a:ext cx="4616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242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974BBA-E45B-C73D-9D93-930C443FF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4B2211-D3F2-41B3-BCC1-C9EEC9BDC358}"/>
                  </a:ext>
                </a:extLst>
              </p:cNvPr>
              <p:cNvSpPr txBox="1"/>
              <p:nvPr/>
            </p:nvSpPr>
            <p:spPr>
              <a:xfrm>
                <a:off x="695625" y="548800"/>
                <a:ext cx="10584735" cy="35301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,▱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中的对角线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下列条件能判定四边形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AECF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为矩形的是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EO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B.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EO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D.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4B2211-D3F2-41B3-BCC1-C9EEC9BDC3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48800"/>
                <a:ext cx="10584735" cy="3530134"/>
              </a:xfrm>
              <a:prstGeom prst="rect">
                <a:avLst/>
              </a:prstGeom>
              <a:blipFill>
                <a:blip r:embed="rId3"/>
                <a:stretch>
                  <a:fillRect l="-1152" r="-1210" b="-39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81.jpeg">
            <a:extLst>
              <a:ext uri="{FF2B5EF4-FFF2-40B4-BE49-F238E27FC236}">
                <a16:creationId xmlns:a16="http://schemas.microsoft.com/office/drawing/2014/main" id="{4386D5F0-B4F1-2A09-387B-A6C3FA33C0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60" y="3356995"/>
            <a:ext cx="3960275" cy="218789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B9F6B13-AD98-F731-6E05-DA452AB07EC2}"/>
              </a:ext>
            </a:extLst>
          </p:cNvPr>
          <p:cNvSpPr txBox="1"/>
          <p:nvPr/>
        </p:nvSpPr>
        <p:spPr>
          <a:xfrm>
            <a:off x="1477632" y="1988900"/>
            <a:ext cx="4420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721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B751D9-F471-36C9-EADC-1320A1B2DD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38A00BB-6266-AB1F-D4EE-4C29268C9D99}"/>
              </a:ext>
            </a:extLst>
          </p:cNvPr>
          <p:cNvSpPr txBox="1"/>
          <p:nvPr/>
        </p:nvSpPr>
        <p:spPr>
          <a:xfrm>
            <a:off x="695625" y="692810"/>
            <a:ext cx="1051273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直角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内的任意一点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到这个角的两边的距离之和为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则图中四边形的周长为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82.jpeg">
            <a:extLst>
              <a:ext uri="{FF2B5EF4-FFF2-40B4-BE49-F238E27FC236}">
                <a16:creationId xmlns:a16="http://schemas.microsoft.com/office/drawing/2014/main" id="{274D485A-8B53-8B1F-C99B-A3CC73F37E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10" y="2492935"/>
            <a:ext cx="2791300" cy="22318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C0DEF2E-5B16-9ECE-8B95-2A6EEFD9F9E3}"/>
              </a:ext>
            </a:extLst>
          </p:cNvPr>
          <p:cNvSpPr txBox="1"/>
          <p:nvPr/>
        </p:nvSpPr>
        <p:spPr>
          <a:xfrm>
            <a:off x="4223870" y="1480328"/>
            <a:ext cx="7920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596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49702-7AEC-5BE7-240E-8F8C82E95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4EA5802-BC35-9CD0-1D99-069195A00842}"/>
              </a:ext>
            </a:extLst>
          </p:cNvPr>
          <p:cNvSpPr txBox="1"/>
          <p:nvPr/>
        </p:nvSpPr>
        <p:spPr>
          <a:xfrm>
            <a:off x="551615" y="692810"/>
            <a:ext cx="10872755" cy="51273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分别添加下列条件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;④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是矩形的条件有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是菱形的条件有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(-2,-2),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(2,2),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(0,4),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endParaRPr lang="en-US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9FF6D89-67E1-94FC-9E83-2091BC1BF713}"/>
              </a:ext>
            </a:extLst>
          </p:cNvPr>
          <p:cNvSpPr txBox="1"/>
          <p:nvPr/>
        </p:nvSpPr>
        <p:spPr>
          <a:xfrm>
            <a:off x="4950271" y="2708950"/>
            <a:ext cx="10377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①⑤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76DB5CC-DB1A-99CF-8D4E-E101DB0FF32E}"/>
              </a:ext>
            </a:extLst>
          </p:cNvPr>
          <p:cNvSpPr txBox="1"/>
          <p:nvPr/>
        </p:nvSpPr>
        <p:spPr>
          <a:xfrm>
            <a:off x="8688180" y="2689206"/>
            <a:ext cx="132574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1" u="sng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②③④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B3399ED-3A8C-129D-76AA-AEE10D11EAA6}"/>
              </a:ext>
            </a:extLst>
          </p:cNvPr>
          <p:cNvSpPr txBox="1"/>
          <p:nvPr/>
        </p:nvSpPr>
        <p:spPr>
          <a:xfrm>
            <a:off x="1127655" y="5248310"/>
            <a:ext cx="1008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4,0)</a:t>
            </a:r>
            <a:r>
              <a:rPr kumimoji="0" lang="zh-CN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36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7A618-0FDC-8912-1051-5D400969B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E78A367-DD2E-5C97-1676-2959E7DC4948}"/>
              </a:ext>
            </a:extLst>
          </p:cNvPr>
          <p:cNvSpPr txBox="1"/>
          <p:nvPr/>
        </p:nvSpPr>
        <p:spPr>
          <a:xfrm>
            <a:off x="695625" y="548800"/>
            <a:ext cx="1058473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·贵州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有下列条件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,②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请从以上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①②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中任选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个作为条件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F22CAC-38C4-09D7-F42B-811E1B2D40B7}"/>
              </a:ext>
            </a:extLst>
          </p:cNvPr>
          <p:cNvSpPr txBox="1"/>
          <p:nvPr/>
        </p:nvSpPr>
        <p:spPr>
          <a:xfrm>
            <a:off x="695625" y="1933795"/>
            <a:ext cx="610437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AD=BC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83.jpeg">
            <a:extLst>
              <a:ext uri="{FF2B5EF4-FFF2-40B4-BE49-F238E27FC236}">
                <a16:creationId xmlns:a16="http://schemas.microsoft.com/office/drawing/2014/main" id="{9C4FBEA4-CE0E-76BB-9CB0-41AEE2A48F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5100" y="2852960"/>
            <a:ext cx="2566102" cy="176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46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80308E-7C86-38A1-CE20-D068FE049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D1C8BD1-727F-0B91-8599-A90739CD3B8F}"/>
              </a:ext>
            </a:extLst>
          </p:cNvPr>
          <p:cNvSpPr txBox="1"/>
          <p:nvPr/>
        </p:nvSpPr>
        <p:spPr>
          <a:xfrm>
            <a:off x="695624" y="620805"/>
            <a:ext cx="9288645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的条件下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E8AC675-6438-81BA-5299-195FE0A662BD}"/>
                  </a:ext>
                </a:extLst>
              </p:cNvPr>
              <p:cNvSpPr txBox="1"/>
              <p:nvPr/>
            </p:nvSpPr>
            <p:spPr>
              <a:xfrm>
                <a:off x="839635" y="1438327"/>
                <a:ext cx="6104372" cy="39813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是矩形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∴BC=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E8AC675-6438-81BA-5299-195FE0A662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1438327"/>
                <a:ext cx="6104372" cy="3981346"/>
              </a:xfrm>
              <a:prstGeom prst="rect">
                <a:avLst/>
              </a:prstGeom>
              <a:blipFill>
                <a:blip r:embed="rId3"/>
                <a:stretch>
                  <a:fillRect l="-2098" r="-1998" b="-3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83.jpeg">
            <a:extLst>
              <a:ext uri="{FF2B5EF4-FFF2-40B4-BE49-F238E27FC236}">
                <a16:creationId xmlns:a16="http://schemas.microsoft.com/office/drawing/2014/main" id="{06F00E0F-C68B-73F9-EBE6-46807DA48C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125" y="2546991"/>
            <a:ext cx="2566102" cy="176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18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F309C0-95CA-2EF4-5704-FB608C27E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84.jpeg">
            <a:extLst>
              <a:ext uri="{FF2B5EF4-FFF2-40B4-BE49-F238E27FC236}">
                <a16:creationId xmlns:a16="http://schemas.microsoft.com/office/drawing/2014/main" id="{B2970887-DFC3-7BB2-22F9-71B542259C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80" y="548800"/>
            <a:ext cx="2826016" cy="41344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78680FF-F063-02B9-2365-5C4C3B88C1CE}"/>
              </a:ext>
            </a:extLst>
          </p:cNvPr>
          <p:cNvSpPr txBox="1"/>
          <p:nvPr/>
        </p:nvSpPr>
        <p:spPr>
          <a:xfrm>
            <a:off x="551615" y="962245"/>
            <a:ext cx="1123278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5×5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的正方形网格中的两个格点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称四个顶点都是格点的矩形为格点矩形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在此图中以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为顶点的格点矩形共可以画出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B.2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C.3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D.4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</a:p>
        </p:txBody>
      </p:sp>
      <p:pic>
        <p:nvPicPr>
          <p:cNvPr id="6" name="image85.jpeg">
            <a:extLst>
              <a:ext uri="{FF2B5EF4-FFF2-40B4-BE49-F238E27FC236}">
                <a16:creationId xmlns:a16="http://schemas.microsoft.com/office/drawing/2014/main" id="{06FDC2BA-B289-3826-163C-4E80499419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4997" y="3212985"/>
            <a:ext cx="2682006" cy="231168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593F434-B88B-B947-4336-0608C64EAB93}"/>
              </a:ext>
            </a:extLst>
          </p:cNvPr>
          <p:cNvSpPr txBox="1"/>
          <p:nvPr/>
        </p:nvSpPr>
        <p:spPr>
          <a:xfrm>
            <a:off x="10200285" y="1772885"/>
            <a:ext cx="4616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041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9F3428-34FE-0A57-3077-396C71A98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78206CC-C43F-5322-FD15-D2AAEDEAFB0D}"/>
              </a:ext>
            </a:extLst>
          </p:cNvPr>
          <p:cNvSpPr txBox="1"/>
          <p:nvPr/>
        </p:nvSpPr>
        <p:spPr>
          <a:xfrm>
            <a:off x="767629" y="759150"/>
            <a:ext cx="10296715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【教材改编】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按逆时针方向沿矩形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的边运动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的速度分别为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cm/s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cm/s,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则最快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ABPQ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86.jpeg">
            <a:extLst>
              <a:ext uri="{FF2B5EF4-FFF2-40B4-BE49-F238E27FC236}">
                <a16:creationId xmlns:a16="http://schemas.microsoft.com/office/drawing/2014/main" id="{22DD3A69-7548-7CFA-D8C6-9D60AEBE0B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1642" y="3212985"/>
            <a:ext cx="2948715" cy="210601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2287480-CF96-E703-5C84-D99E2BE95335}"/>
              </a:ext>
            </a:extLst>
          </p:cNvPr>
          <p:cNvSpPr txBox="1"/>
          <p:nvPr/>
        </p:nvSpPr>
        <p:spPr>
          <a:xfrm>
            <a:off x="6275765" y="2196332"/>
            <a:ext cx="3896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1009</TotalTime>
  <Words>1397</Words>
  <Application>Microsoft Office PowerPoint</Application>
  <PresentationFormat>宽屏</PresentationFormat>
  <Paragraphs>85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153</cp:revision>
  <dcterms:created xsi:type="dcterms:W3CDTF">2024-04-24T12:16:00Z</dcterms:created>
  <dcterms:modified xsi:type="dcterms:W3CDTF">2025-03-27T11:17:03Z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