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7" r:id="rId2"/>
    <p:sldId id="4337" r:id="rId3"/>
    <p:sldId id="4338" r:id="rId4"/>
    <p:sldId id="4339" r:id="rId5"/>
    <p:sldId id="4340" r:id="rId6"/>
    <p:sldId id="4341" r:id="rId7"/>
    <p:sldId id="4342" r:id="rId8"/>
    <p:sldId id="4343" r:id="rId9"/>
    <p:sldId id="4344" r:id="rId10"/>
    <p:sldId id="4345" r:id="rId11"/>
    <p:sldId id="4346" r:id="rId12"/>
    <p:sldId id="4347" r:id="rId13"/>
    <p:sldId id="4348" r:id="rId14"/>
    <p:sldId id="4349" r:id="rId1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953D0-D0BC-C874-27A9-F8BC6EF15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84B17AC-371E-D916-252A-D3A7BABE2B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29B003A-2C8A-65A3-5DA0-8683FDE552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235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A0161-3FAB-BDA9-D6EF-425840AFA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B2DEB30-88B6-5FB5-709D-F3316A2C90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C54F3F-EBE1-E6FD-E246-94D6A447E6E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32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5448F-9EAD-0499-3069-BD3207620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1024BA-14FE-1EC8-2D41-CD62D05EE4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D563F5-6154-5B4F-EFA7-C0BC9850C36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82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AEA12-8642-5932-AF56-9B8A3B19B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FD227F-2C3B-0653-A6AD-93368715A3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25E6B6-E608-A922-3D96-68DE61AC8E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259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20209-9225-94F0-AEC4-4A60FB09B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4E22BA-E684-7C95-F9C2-58619244F4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26169F6-E1E5-48B9-E04F-D284BE89FFB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486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373E9-4FE2-4A19-69DA-442BF44F9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5CE50F-57F8-7342-E2C0-568A68FD3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75D28D-5886-76CF-D5D6-8BFED59ED59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427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721F4-CDEA-239F-3DCB-51F82D3E4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DD72A7-9807-D86C-BB18-6521D32E39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CCCA35-7B25-D158-89C5-2E4647F2D3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735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8BF35-E4AC-1196-AEB9-500D61FA3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6B84BE-B5B4-290F-B3A9-A250730AB8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ACBBAD-7B2D-671C-9837-1C285C49CF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41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6527E-AC17-8F9F-915E-9370A363D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1ACFD98-D4B2-B87E-CD43-5D71CCBAC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87CD352-829C-FD55-72B3-49847D94B91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295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373E5-8992-4AE6-60CE-51D653E84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CEC661-C966-8EE4-334A-ECCBE9C034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C4DD01-52BF-2E2F-C04F-6C3738D1D0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418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2A82F-CFC2-2FBB-221D-6B7C7318D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575694A-2181-FFA8-9B73-622986C574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F1C3E91-D7A4-92B8-A4FD-3815CA8BA79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10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874AE-BD3F-7EFD-833D-0BE427AA6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8D90AA9-4C95-0812-418B-EA2DA45D0E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1C2F27-B394-6BB0-0003-8029847882E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290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E6F79-1076-479D-3169-501BE7011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CFD58DC-DB7F-407F-0DCA-6023DECFAB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92FD735-5FC5-3CBD-B053-0E5E35B764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646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EDCA83-6606-842C-2C26-5BDADCB9E90D}"/>
              </a:ext>
            </a:extLst>
          </p:cNvPr>
          <p:cNvSpPr txBox="1"/>
          <p:nvPr/>
        </p:nvSpPr>
        <p:spPr>
          <a:xfrm>
            <a:off x="1775700" y="1844890"/>
            <a:ext cx="81365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坐标系中的位似变换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黑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6E66F-E066-09D9-214C-AE9A71A23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7A58A0-A727-CF82-3A80-F54894689CBE}"/>
              </a:ext>
            </a:extLst>
          </p:cNvPr>
          <p:cNvSpPr txBox="1"/>
          <p:nvPr/>
        </p:nvSpPr>
        <p:spPr>
          <a:xfrm>
            <a:off x="655521" y="351975"/>
            <a:ext cx="10768849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xOy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的顶点坐标分别为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(-1,2),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(-2,3),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(-3,1)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网格图中每个小正方形的边长均为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以原点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在第四象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限内画出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位似且位似比为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E3782E-D023-DE8D-33F2-DEC8927D1C85}"/>
              </a:ext>
            </a:extLst>
          </p:cNvPr>
          <p:cNvSpPr txBox="1"/>
          <p:nvPr/>
        </p:nvSpPr>
        <p:spPr>
          <a:xfrm>
            <a:off x="721870" y="3616980"/>
            <a:ext cx="530212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20.jpeg">
            <a:extLst>
              <a:ext uri="{FF2B5EF4-FFF2-40B4-BE49-F238E27FC236}">
                <a16:creationId xmlns:a16="http://schemas.microsoft.com/office/drawing/2014/main" id="{BA20F672-28D0-EE4D-71DF-AD6E6F122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60" y="1700880"/>
            <a:ext cx="3878473" cy="4067057"/>
          </a:xfrm>
          <a:prstGeom prst="rect">
            <a:avLst/>
          </a:prstGeom>
        </p:spPr>
      </p:pic>
      <p:pic>
        <p:nvPicPr>
          <p:cNvPr id="7" name="image221.jpeg">
            <a:extLst>
              <a:ext uri="{FF2B5EF4-FFF2-40B4-BE49-F238E27FC236}">
                <a16:creationId xmlns:a16="http://schemas.microsoft.com/office/drawing/2014/main" id="{8131E159-F94B-C15D-76D7-70A77A1F89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6528" y="1723715"/>
            <a:ext cx="4165811" cy="416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7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EB1A6-558D-843A-DC42-E1BF44E3E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696E7E-7E0A-13AD-9C38-AD4C7F21231E}"/>
              </a:ext>
            </a:extLst>
          </p:cNvPr>
          <p:cNvSpPr txBox="1"/>
          <p:nvPr/>
        </p:nvSpPr>
        <p:spPr>
          <a:xfrm>
            <a:off x="551615" y="740849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的面积等于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A08003-FE91-0046-5F43-2281D5BFA268}"/>
                  </a:ext>
                </a:extLst>
              </p:cNvPr>
              <p:cNvSpPr txBox="1"/>
              <p:nvPr/>
            </p:nvSpPr>
            <p:spPr>
              <a:xfrm>
                <a:off x="551615" y="1532904"/>
                <a:ext cx="6704346" cy="1587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△</m:t>
                        </m:r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故答案为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A08003-FE91-0046-5F43-2281D5BFA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532904"/>
                <a:ext cx="6704346" cy="1587294"/>
              </a:xfrm>
              <a:prstGeom prst="rect">
                <a:avLst/>
              </a:prstGeom>
              <a:blipFill>
                <a:blip r:embed="rId3"/>
                <a:stretch>
                  <a:fillRect l="-1818" b="-9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2356DC2-B981-9202-C0C5-31CD4A7B3924}"/>
              </a:ext>
            </a:extLst>
          </p:cNvPr>
          <p:cNvSpPr txBox="1"/>
          <p:nvPr/>
        </p:nvSpPr>
        <p:spPr>
          <a:xfrm>
            <a:off x="551615" y="3140980"/>
            <a:ext cx="6104658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内有一点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则位似后的对应点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0.jpeg">
            <a:extLst>
              <a:ext uri="{FF2B5EF4-FFF2-40B4-BE49-F238E27FC236}">
                <a16:creationId xmlns:a16="http://schemas.microsoft.com/office/drawing/2014/main" id="{487DA456-4DE5-0F39-BEB5-3B0893326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413" y="813985"/>
            <a:ext cx="3878473" cy="4067057"/>
          </a:xfrm>
          <a:prstGeom prst="rect">
            <a:avLst/>
          </a:prstGeom>
        </p:spPr>
      </p:pic>
      <p:pic>
        <p:nvPicPr>
          <p:cNvPr id="9" name="image221.jpeg">
            <a:extLst>
              <a:ext uri="{FF2B5EF4-FFF2-40B4-BE49-F238E27FC236}">
                <a16:creationId xmlns:a16="http://schemas.microsoft.com/office/drawing/2014/main" id="{27BDDE43-9B90-05D5-1F1D-21ACCD9CC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1881" y="836820"/>
            <a:ext cx="4165811" cy="416581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BF706C9-DD18-47F2-313C-3FF19280D91C}"/>
              </a:ext>
            </a:extLst>
          </p:cNvPr>
          <p:cNvSpPr txBox="1"/>
          <p:nvPr/>
        </p:nvSpPr>
        <p:spPr>
          <a:xfrm>
            <a:off x="4511890" y="874223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AB9F12-FD18-D651-FDF4-95BDBB15A5C5}"/>
              </a:ext>
            </a:extLst>
          </p:cNvPr>
          <p:cNvSpPr txBox="1"/>
          <p:nvPr/>
        </p:nvSpPr>
        <p:spPr>
          <a:xfrm>
            <a:off x="3960819" y="3920937"/>
            <a:ext cx="1703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858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DFA21-2FAA-2FC5-49D3-651DA64F9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2.jpeg">
            <a:extLst>
              <a:ext uri="{FF2B5EF4-FFF2-40B4-BE49-F238E27FC236}">
                <a16:creationId xmlns:a16="http://schemas.microsoft.com/office/drawing/2014/main" id="{B316E5F6-21E3-3259-A19B-23AE15763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850" y="548800"/>
            <a:ext cx="394926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D3B78FB-B4E3-023E-43E4-1E73841D85E2}"/>
              </a:ext>
            </a:extLst>
          </p:cNvPr>
          <p:cNvSpPr txBox="1"/>
          <p:nvPr/>
        </p:nvSpPr>
        <p:spPr>
          <a:xfrm>
            <a:off x="623619" y="1196845"/>
            <a:ext cx="1101676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(9,4),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的位似中心的坐标是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23.jpeg">
            <a:extLst>
              <a:ext uri="{FF2B5EF4-FFF2-40B4-BE49-F238E27FC236}">
                <a16:creationId xmlns:a16="http://schemas.microsoft.com/office/drawing/2014/main" id="{BDB123E0-3690-D5C2-14B2-73A81E2BBB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712" y="3609793"/>
            <a:ext cx="2992575" cy="205136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A4D6F07-A472-01E5-0D0C-F46769C44105}"/>
                  </a:ext>
                </a:extLst>
              </p:cNvPr>
              <p:cNvSpPr txBox="1"/>
              <p:nvPr/>
            </p:nvSpPr>
            <p:spPr>
              <a:xfrm>
                <a:off x="7857789" y="2496578"/>
                <a:ext cx="2406016" cy="737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3,0)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𝟏𝟏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kumimoji="0" lang="en-US" altLang="zh-CN" sz="28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A4D6F07-A472-01E5-0D0C-F46769C44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7789" y="2496578"/>
                <a:ext cx="2406016" cy="737189"/>
              </a:xfrm>
              <a:prstGeom prst="rect">
                <a:avLst/>
              </a:prstGeom>
              <a:blipFill>
                <a:blip r:embed="rId5"/>
                <a:stretch>
                  <a:fillRect l="-506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327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54C85-2207-CD51-9733-4C3FE0CF4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6DABFE-DF8D-0FDA-B183-2BC3B63ADD7B}"/>
              </a:ext>
            </a:extLst>
          </p:cNvPr>
          <p:cNvSpPr txBox="1"/>
          <p:nvPr/>
        </p:nvSpPr>
        <p:spPr>
          <a:xfrm>
            <a:off x="586282" y="501539"/>
            <a:ext cx="10622073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的顶点坐标分别为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(0,0),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(-1,2),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(-2,-1),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向右平移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再向下平移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个单位长度后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E70C6B-3288-5EDC-40DB-139A03EAEF38}"/>
              </a:ext>
            </a:extLst>
          </p:cNvPr>
          <p:cNvSpPr txBox="1"/>
          <p:nvPr/>
        </p:nvSpPr>
        <p:spPr>
          <a:xfrm>
            <a:off x="586282" y="4077045"/>
            <a:ext cx="6104658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54A0DB8-4E19-DF54-9AA0-D3B310776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283" y="2055811"/>
            <a:ext cx="4673370" cy="3757878"/>
          </a:xfrm>
          <a:prstGeom prst="rect">
            <a:avLst/>
          </a:prstGeom>
        </p:spPr>
      </p:pic>
      <p:pic>
        <p:nvPicPr>
          <p:cNvPr id="8" name="image224.jpeg">
            <a:extLst>
              <a:ext uri="{FF2B5EF4-FFF2-40B4-BE49-F238E27FC236}">
                <a16:creationId xmlns:a16="http://schemas.microsoft.com/office/drawing/2014/main" id="{8DFDB0C9-F3A7-4BC9-CA7E-47919122EA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940" y="1916895"/>
            <a:ext cx="4782713" cy="389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89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43C50-40ED-C2B8-43F3-2378E11FE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505A89-CB33-8D43-30A9-D68643031131}"/>
              </a:ext>
            </a:extLst>
          </p:cNvPr>
          <p:cNvSpPr txBox="1"/>
          <p:nvPr/>
        </p:nvSpPr>
        <p:spPr>
          <a:xfrm>
            <a:off x="551615" y="476795"/>
            <a:ext cx="610465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以原点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轴的左侧画出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的一个位似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使它与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并分别写出点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0C8E46-A61E-1D70-8E4A-AC1CD49BCAEA}"/>
              </a:ext>
            </a:extLst>
          </p:cNvPr>
          <p:cNvSpPr txBox="1"/>
          <p:nvPr/>
        </p:nvSpPr>
        <p:spPr>
          <a:xfrm>
            <a:off x="551615" y="2281416"/>
            <a:ext cx="61046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2,4),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E7CA03-B29B-8621-E36D-6AECA96BB42D}"/>
              </a:ext>
            </a:extLst>
          </p:cNvPr>
          <p:cNvSpPr txBox="1"/>
          <p:nvPr/>
        </p:nvSpPr>
        <p:spPr>
          <a:xfrm>
            <a:off x="506712" y="3285047"/>
            <a:ext cx="610465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能否是关于某一点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请在图中标出位似中心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2740F3-1879-3D50-D131-56A230DA26A7}"/>
              </a:ext>
            </a:extLst>
          </p:cNvPr>
          <p:cNvSpPr txBox="1"/>
          <p:nvPr/>
        </p:nvSpPr>
        <p:spPr>
          <a:xfrm>
            <a:off x="473345" y="5045398"/>
            <a:ext cx="97926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是关于某一点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224.jpeg">
            <a:extLst>
              <a:ext uri="{FF2B5EF4-FFF2-40B4-BE49-F238E27FC236}">
                <a16:creationId xmlns:a16="http://schemas.microsoft.com/office/drawing/2014/main" id="{7DC419C1-CC88-FA4F-A295-E4322B03EB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672" y="810072"/>
            <a:ext cx="4782713" cy="389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3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169B5-1369-F24A-8FA6-F7DE0B627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0.jpeg">
            <a:extLst>
              <a:ext uri="{FF2B5EF4-FFF2-40B4-BE49-F238E27FC236}">
                <a16:creationId xmlns:a16="http://schemas.microsoft.com/office/drawing/2014/main" id="{AC6B592D-B213-7A60-324A-47D83A870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620805"/>
            <a:ext cx="3198747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5AE0B8D-3E6A-5243-6C22-73ECD40DCABF}"/>
              </a:ext>
            </a:extLst>
          </p:cNvPr>
          <p:cNvSpPr txBox="1"/>
          <p:nvPr/>
        </p:nvSpPr>
        <p:spPr>
          <a:xfrm>
            <a:off x="623620" y="1268850"/>
            <a:ext cx="10800750" cy="3246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·浙江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是位似图形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位似中心为点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(-6,2),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(-2,4)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A.(-4,8)	                        B.(8,-4)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C.(-8,4)	                        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(4,-8)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11.jpeg">
            <a:extLst>
              <a:ext uri="{FF2B5EF4-FFF2-40B4-BE49-F238E27FC236}">
                <a16:creationId xmlns:a16="http://schemas.microsoft.com/office/drawing/2014/main" id="{0E198D2C-885D-B16C-6D16-304B3D868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40" y="3429000"/>
            <a:ext cx="2245899" cy="224589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453464A-F4E7-F5BA-40B3-F4DFB03FF39B}"/>
              </a:ext>
            </a:extLst>
          </p:cNvPr>
          <p:cNvSpPr txBox="1"/>
          <p:nvPr/>
        </p:nvSpPr>
        <p:spPr>
          <a:xfrm>
            <a:off x="3143795" y="272571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019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4A036-9776-944D-4423-3C0A6BA13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66916-49B8-3ADA-207F-B3C0E284745E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0800750" cy="23383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(-6,2),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(-4,-6),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以原点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为位似中心、相似比为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的对应点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A.(-3,1)	                     B.(-2,-3)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C.(-2,-3)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	           D.(-3,1)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(3,-1)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66916-49B8-3ADA-207F-B3C0E2847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0800750" cy="2338397"/>
              </a:xfrm>
              <a:prstGeom prst="rect">
                <a:avLst/>
              </a:prstGeom>
              <a:blipFill>
                <a:blip r:embed="rId3"/>
                <a:stretch>
                  <a:fillRect l="-1129" t="-1823" r="-113" b="-6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C3D1151-2A3C-99E1-8293-0052352ACA00}"/>
              </a:ext>
            </a:extLst>
          </p:cNvPr>
          <p:cNvSpPr txBox="1"/>
          <p:nvPr/>
        </p:nvSpPr>
        <p:spPr>
          <a:xfrm>
            <a:off x="551615" y="3068975"/>
            <a:ext cx="7848545" cy="263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·重庆两江新区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(5,4),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(3,0),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A.(2,2)	B.(2,-2)	C.(1,2)	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(1,-2)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FEF8A7-6A71-95D5-2D6D-7FA3B9859751}"/>
              </a:ext>
            </a:extLst>
          </p:cNvPr>
          <p:cNvSpPr txBox="1"/>
          <p:nvPr/>
        </p:nvSpPr>
        <p:spPr>
          <a:xfrm>
            <a:off x="8256150" y="1268850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0BB3ED-23E5-5EB3-B5B2-08D5FC79B150}"/>
              </a:ext>
            </a:extLst>
          </p:cNvPr>
          <p:cNvSpPr txBox="1"/>
          <p:nvPr/>
        </p:nvSpPr>
        <p:spPr>
          <a:xfrm>
            <a:off x="4799910" y="465308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86CD2C4-A0C5-5337-D306-C9E107A9A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5276" y="2636945"/>
            <a:ext cx="2358530" cy="31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6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6AD95-A828-D0DC-50B7-06E133E7A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79946E-E23C-86B7-DD4F-08D17F67709D}"/>
              </a:ext>
            </a:extLst>
          </p:cNvPr>
          <p:cNvSpPr txBox="1"/>
          <p:nvPr/>
        </p:nvSpPr>
        <p:spPr>
          <a:xfrm>
            <a:off x="623620" y="692810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两个图形关于原点位似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且一对对应点的坐标分别为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(3,-6),(-2,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EE70D9-72A1-D9AC-C065-D9251C4B61DB}"/>
              </a:ext>
            </a:extLst>
          </p:cNvPr>
          <p:cNvSpPr txBox="1"/>
          <p:nvPr/>
        </p:nvSpPr>
        <p:spPr>
          <a:xfrm>
            <a:off x="641062" y="2258558"/>
            <a:ext cx="610465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F300F76-25B1-273C-7876-7A516FF62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5" y="2258558"/>
            <a:ext cx="2581275" cy="28479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B0C32F4-1392-DEB8-C505-1441502A5F8C}"/>
              </a:ext>
            </a:extLst>
          </p:cNvPr>
          <p:cNvSpPr txBox="1"/>
          <p:nvPr/>
        </p:nvSpPr>
        <p:spPr>
          <a:xfrm>
            <a:off x="1271665" y="1475692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3ADFC6-4DEC-4B92-CFAA-D4D0BB47E33C}"/>
              </a:ext>
            </a:extLst>
          </p:cNvPr>
          <p:cNvSpPr txBox="1"/>
          <p:nvPr/>
        </p:nvSpPr>
        <p:spPr>
          <a:xfrm>
            <a:off x="1271665" y="4293060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28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42421-C743-183A-01BB-BA9943420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F072BE-F310-CDA2-21A0-7A6154B8DA3C}"/>
              </a:ext>
            </a:extLst>
          </p:cNvPr>
          <p:cNvSpPr txBox="1"/>
          <p:nvPr/>
        </p:nvSpPr>
        <p:spPr>
          <a:xfrm>
            <a:off x="767630" y="548800"/>
            <a:ext cx="1065674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为坐标原点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作出四边形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(6,0)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(4,0),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4.jpeg">
            <a:extLst>
              <a:ext uri="{FF2B5EF4-FFF2-40B4-BE49-F238E27FC236}">
                <a16:creationId xmlns:a16="http://schemas.microsoft.com/office/drawing/2014/main" id="{7CCED087-FBC3-0CAE-28E0-820E1C7E8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920" y="2852960"/>
            <a:ext cx="2539490" cy="23761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822BD88-0BD9-A44D-D5BF-10F38B184FD7}"/>
              </a:ext>
            </a:extLst>
          </p:cNvPr>
          <p:cNvSpPr txBox="1"/>
          <p:nvPr/>
        </p:nvSpPr>
        <p:spPr>
          <a:xfrm>
            <a:off x="8760185" y="1975088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005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11C43-1E02-C120-16DE-248B93891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C07AEA-CBA9-172A-B3F7-7A4415A8510E}"/>
                  </a:ext>
                </a:extLst>
              </p:cNvPr>
              <p:cNvSpPr txBox="1"/>
              <p:nvPr/>
            </p:nvSpPr>
            <p:spPr>
              <a:xfrm>
                <a:off x="695624" y="506917"/>
                <a:ext cx="11088771" cy="3079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的三个顶点分别为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(-2,2),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(-6,4),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(-4,8)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以坐标原点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位似比</a:t>
                </a:r>
                <a:endParaRPr lang="en-US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缩小得到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请在</a:t>
                </a:r>
                <a:endParaRPr lang="en-US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平面直角坐标系中画出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C07AEA-CBA9-172A-B3F7-7A4415A85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506917"/>
                <a:ext cx="11088771" cy="3079048"/>
              </a:xfrm>
              <a:prstGeom prst="rect">
                <a:avLst/>
              </a:prstGeom>
              <a:blipFill>
                <a:blip r:embed="rId3"/>
                <a:stretch>
                  <a:fillRect l="-1100" t="-396" r="-1154" b="-4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D4C8BDB-91D1-1851-E186-AC5C0376F038}"/>
              </a:ext>
            </a:extLst>
          </p:cNvPr>
          <p:cNvSpPr txBox="1"/>
          <p:nvPr/>
        </p:nvSpPr>
        <p:spPr>
          <a:xfrm>
            <a:off x="727114" y="3741632"/>
            <a:ext cx="3259013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答案如图所示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A8E160-1688-1400-1C95-CD7D932358BA}"/>
              </a:ext>
            </a:extLst>
          </p:cNvPr>
          <p:cNvSpPr txBox="1"/>
          <p:nvPr/>
        </p:nvSpPr>
        <p:spPr>
          <a:xfrm>
            <a:off x="755189" y="4489512"/>
            <a:ext cx="5879536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52E0A5E-FF9A-E0D6-CC55-C2E69445B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8264" y="1216121"/>
            <a:ext cx="4464310" cy="4425758"/>
          </a:xfrm>
          <a:prstGeom prst="rect">
            <a:avLst/>
          </a:prstGeom>
        </p:spPr>
      </p:pic>
      <p:pic>
        <p:nvPicPr>
          <p:cNvPr id="10" name="image215.jpeg">
            <a:extLst>
              <a:ext uri="{FF2B5EF4-FFF2-40B4-BE49-F238E27FC236}">
                <a16:creationId xmlns:a16="http://schemas.microsoft.com/office/drawing/2014/main" id="{6E9333C0-7C7B-BD8F-47A3-F3011A5B32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5098" y="1216121"/>
            <a:ext cx="4425758" cy="442575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4A34423-AF87-4EC1-9E2D-E75310031F4D}"/>
              </a:ext>
            </a:extLst>
          </p:cNvPr>
          <p:cNvSpPr txBox="1"/>
          <p:nvPr/>
        </p:nvSpPr>
        <p:spPr>
          <a:xfrm>
            <a:off x="3187680" y="5097772"/>
            <a:ext cx="7984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674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D9E2B-A48C-6464-C325-4CF57B9E4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6.jpeg">
            <a:extLst>
              <a:ext uri="{FF2B5EF4-FFF2-40B4-BE49-F238E27FC236}">
                <a16:creationId xmlns:a16="http://schemas.microsoft.com/office/drawing/2014/main" id="{5724D32F-C9B5-1445-D2E1-89955D9DC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620805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98DD23-9721-1AB7-AF30-951A423717E8}"/>
                  </a:ext>
                </a:extLst>
              </p:cNvPr>
              <p:cNvSpPr txBox="1"/>
              <p:nvPr/>
            </p:nvSpPr>
            <p:spPr>
              <a:xfrm>
                <a:off x="623620" y="1016775"/>
                <a:ext cx="10944760" cy="22379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关于原点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位似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FODE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B.1	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D.2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98DD23-9721-1AB7-AF30-951A423717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16775"/>
                <a:ext cx="10944760" cy="2237920"/>
              </a:xfrm>
              <a:prstGeom prst="rect">
                <a:avLst/>
              </a:prstGeom>
              <a:blipFill>
                <a:blip r:embed="rId4"/>
                <a:stretch>
                  <a:fillRect l="-1114" r="-1893" b="-2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17.jpeg">
            <a:extLst>
              <a:ext uri="{FF2B5EF4-FFF2-40B4-BE49-F238E27FC236}">
                <a16:creationId xmlns:a16="http://schemas.microsoft.com/office/drawing/2014/main" id="{99A5C2FC-79FA-DFF6-2804-3613AD780D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6733" y="3429000"/>
            <a:ext cx="2318534" cy="208668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7A4DC49-3029-D68F-D6A6-E8E20D94AF31}"/>
              </a:ext>
            </a:extLst>
          </p:cNvPr>
          <p:cNvSpPr txBox="1"/>
          <p:nvPr/>
        </p:nvSpPr>
        <p:spPr>
          <a:xfrm>
            <a:off x="8976200" y="1772885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349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E7499-E941-1054-0B06-5301D8CB7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AD67B9-1EE4-D2C2-818B-A37E84D97D49}"/>
              </a:ext>
            </a:extLst>
          </p:cNvPr>
          <p:cNvSpPr txBox="1"/>
          <p:nvPr/>
        </p:nvSpPr>
        <p:spPr>
          <a:xfrm>
            <a:off x="479610" y="620805"/>
            <a:ext cx="1123278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AB'C'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是位似中心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的代数式表示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8.jpeg">
            <a:extLst>
              <a:ext uri="{FF2B5EF4-FFF2-40B4-BE49-F238E27FC236}">
                <a16:creationId xmlns:a16="http://schemas.microsoft.com/office/drawing/2014/main" id="{E944451B-9EEF-38CA-754C-D7E5CA733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2852960"/>
            <a:ext cx="3940123" cy="20161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10101A-BCA2-0C61-5A62-C490AE509102}"/>
              </a:ext>
            </a:extLst>
          </p:cNvPr>
          <p:cNvSpPr txBox="1"/>
          <p:nvPr/>
        </p:nvSpPr>
        <p:spPr>
          <a:xfrm>
            <a:off x="9120210" y="1393675"/>
            <a:ext cx="1685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54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16176-2AFC-03B4-AB59-C7E617716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759E32-C590-7593-12C0-4BD6CD1BF047}"/>
                  </a:ext>
                </a:extLst>
              </p:cNvPr>
              <p:cNvSpPr txBox="1"/>
              <p:nvPr/>
            </p:nvSpPr>
            <p:spPr>
              <a:xfrm>
                <a:off x="623620" y="764815"/>
                <a:ext cx="10656740" cy="2233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B'O'C'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为位似中心的位似图形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且相似比为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的对应点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759E32-C590-7593-12C0-4BD6CD1BF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764815"/>
                <a:ext cx="10656740" cy="2233625"/>
              </a:xfrm>
              <a:prstGeom prst="rect">
                <a:avLst/>
              </a:prstGeom>
              <a:blipFill>
                <a:blip r:embed="rId3"/>
                <a:stretch>
                  <a:fillRect l="-1144" r="-1201" b="-6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19.jpeg">
            <a:extLst>
              <a:ext uri="{FF2B5EF4-FFF2-40B4-BE49-F238E27FC236}">
                <a16:creationId xmlns:a16="http://schemas.microsoft.com/office/drawing/2014/main" id="{139C70D4-C2BB-998D-240C-44304E439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85" y="3284990"/>
            <a:ext cx="3096215" cy="225179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4B6F0D6-6947-9AC5-4374-A9C83E345594}"/>
              </a:ext>
            </a:extLst>
          </p:cNvPr>
          <p:cNvSpPr txBox="1"/>
          <p:nvPr/>
        </p:nvSpPr>
        <p:spPr>
          <a:xfrm>
            <a:off x="2495750" y="2420930"/>
            <a:ext cx="2160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(4,3)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380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2340</TotalTime>
  <Words>1187</Words>
  <Application>Microsoft Office PowerPoint</Application>
  <PresentationFormat>宽屏</PresentationFormat>
  <Paragraphs>59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199</cp:revision>
  <dcterms:created xsi:type="dcterms:W3CDTF">2024-04-24T12:16:00Z</dcterms:created>
  <dcterms:modified xsi:type="dcterms:W3CDTF">2025-03-30T02:55:59Z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