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7" r:id="rId2"/>
    <p:sldId id="3908" r:id="rId3"/>
    <p:sldId id="3909" r:id="rId4"/>
    <p:sldId id="3910" r:id="rId5"/>
    <p:sldId id="3911" r:id="rId6"/>
    <p:sldId id="3912" r:id="rId7"/>
    <p:sldId id="3913" r:id="rId8"/>
    <p:sldId id="3914" r:id="rId9"/>
    <p:sldId id="3915" r:id="rId10"/>
    <p:sldId id="3916" r:id="rId11"/>
    <p:sldId id="3917" r:id="rId12"/>
    <p:sldId id="3918" r:id="rId13"/>
    <p:sldId id="3919" r:id="rId14"/>
    <p:sldId id="3921" r:id="rId15"/>
    <p:sldId id="3922" r:id="rId16"/>
    <p:sldId id="3923" r:id="rId17"/>
    <p:sldId id="3924" r:id="rId18"/>
    <p:sldId id="3925" r:id="rId19"/>
    <p:sldId id="3926" r:id="rId20"/>
    <p:sldId id="3927" r:id="rId21"/>
    <p:sldId id="3928" r:id="rId22"/>
    <p:sldId id="3929" r:id="rId23"/>
    <p:sldId id="3930" r:id="rId24"/>
    <p:sldId id="3931" r:id="rId2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3432" autoAdjust="0"/>
  </p:normalViewPr>
  <p:slideViewPr>
    <p:cSldViewPr showGuides="1">
      <p:cViewPr varScale="1">
        <p:scale>
          <a:sx n="75" d="100"/>
          <a:sy n="75" d="100"/>
        </p:scale>
        <p:origin x="965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AA3C0-570E-A9EC-EE83-890EF5D18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47A92EA-2992-6740-49DD-4B4900B6EF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D26EA81-B4EC-D5E9-B168-8D90D324FD2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034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B32DE-2DCA-8950-16AC-88094DC01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F59CCBE-C8FE-5371-55BD-231E412398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477BD75-CF50-C911-96D0-BA237302753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38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F428E-3C95-275A-B98C-78424A68B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B7035DE-3EA5-2FBD-FFFF-22CC67C8CF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0AE698A-0CD2-64C3-55FB-664CBA36B09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14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EB27D-7987-2852-FC41-0AC84A8B7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73C4A74-DD74-F4B4-5891-3918E16B1C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0C13156-B14B-8074-BFB8-6D287A2EA92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201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D61C4-DD2B-383B-4FFE-AC5784CA5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1620379-1045-F365-2BDE-5DD6786A5A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7C8F39-5F2F-03AD-8BC0-7D0D8953125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881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FC2A0-3DA6-626E-F083-A7A7505E4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73764D-B18B-CCD8-38F2-32511189F1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975C90D-A450-A581-BEF8-5FC7DB2185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6965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71337-E798-D056-BB9E-1DB8577D1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F3CD049-9A1F-EF79-BFF7-552EB70250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B7623F7-E414-C62F-EFC4-78B4014AD37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31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660FB-0F32-EDA7-92E1-437B79BD7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1C05612-EBC9-50E0-B4CB-1BBB5BD13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91B792E-8D2C-4FAE-446E-FB8301B0780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85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20AEC-A380-ACA6-71B9-B698ADFAD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42E6AF7-E3C0-CA92-1466-417F0E4FC1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47C6E32-9767-8644-56C3-9D40EC4519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2891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253BD-62B9-582D-E2B9-51E49DEF1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F59B6BB-AFA6-8B37-9107-3608CC6495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3C64809-004A-1793-87AC-C4347B7F2F7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612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D9C3C-59F6-A1C1-9EEC-72ABDD860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ABC048D-F3F1-3D64-A982-A3A176ABAF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F8EBEF-1514-EAC8-359B-7126D70203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49687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848C1-8A67-2429-FFB9-6A65B6769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9F7560-2E9C-1C75-21F4-FDC37BD7B7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142B156-CF1B-2895-83C1-A14677122C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472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93690-C57D-0A59-37B8-26937B95A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E0DBA7A-48F8-0121-BA8D-0B81FAFA97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EE2617-E724-9563-6F21-02680C9AA15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7446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D9E50-7CB1-9152-3F04-195C6FBD7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151EE73-CA6E-4713-5D41-CDB935A274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2FA56DD-57F2-1637-B638-36D673E1618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8998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8C383-276D-34AF-072D-4BC199499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EDEFE5-738B-D0BC-06C9-4DAC2C7EDB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AAF5555-621F-9E7B-6760-1FC68EEBA98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9278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EFA83-3447-4412-4F6C-FA8F2CC9B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BFFA801-19A3-DA21-16BC-943FD840E4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38A1962-A3F0-F8ED-C6A7-9E7B27F22A1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48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7389B-6D1F-5AA2-9482-8666B833C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A9E6224-7738-CC61-2B19-9AAE298C81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CD678E-BB0C-D4D6-8A7F-7123B35B23B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30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C12E3-69EA-4F93-C5CE-2B90DCD9F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A57A0D-2ED3-20BC-E976-6BC306884D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B98C653-6403-DE66-28F8-A82FBA587CC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505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CAB98-B4E4-F2E1-3E66-6EA475F02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1EBAFD-03D9-733B-6AE9-81E324B07B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D7B0F69-3D61-3404-D8A9-3CB1BE3C403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092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9509F-DDEC-974D-FECE-6D4140ED8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970984-B6D9-B7A0-5E0B-AD6AE18869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ACF3EB-5E5B-5CF3-9FC4-22318273635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122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1534-0FB6-E8D4-54B9-3FA92A5AD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4B139C-9DDE-4E4A-46A2-EB4BD4FA7B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3BED37E-853A-08E7-38AD-B10BC5F80A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3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4AD26-4148-59B6-6044-FC62DC004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B53F9B8-9903-C36B-8255-BAE86AEA8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552472F-E71B-F4ED-FF81-E41082EB8DE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896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272D4-50BE-441A-73CA-3BDEDE30D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B10954C-3FBB-5CBD-0C7C-553B24D097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761101F-06E1-949B-AE1D-00324B2F4B5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96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tif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tif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E584B4-C51A-B816-A0EB-D7A3651761E9}"/>
              </a:ext>
            </a:extLst>
          </p:cNvPr>
          <p:cNvSpPr txBox="1"/>
          <p:nvPr/>
        </p:nvSpPr>
        <p:spPr>
          <a:xfrm>
            <a:off x="2121290" y="1772885"/>
            <a:ext cx="794942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《特殊平行四边形》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章末考点复习与小结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E019A-D44E-3BDD-C18D-C23F79A1D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5F2804-5A0C-AE03-0E3F-963D939406CE}"/>
              </a:ext>
            </a:extLst>
          </p:cNvPr>
          <p:cNvSpPr txBox="1"/>
          <p:nvPr/>
        </p:nvSpPr>
        <p:spPr>
          <a:xfrm>
            <a:off x="623620" y="494322"/>
            <a:ext cx="10420792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50.jpeg">
            <a:extLst>
              <a:ext uri="{FF2B5EF4-FFF2-40B4-BE49-F238E27FC236}">
                <a16:creationId xmlns:a16="http://schemas.microsoft.com/office/drawing/2014/main" id="{2458F0F3-A683-140D-05CD-B301725D7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207" y="2182031"/>
            <a:ext cx="3076282" cy="18293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9A25E4B-A84E-C93D-F214-9468E3FEA5EC}"/>
              </a:ext>
            </a:extLst>
          </p:cNvPr>
          <p:cNvSpPr txBox="1"/>
          <p:nvPr/>
        </p:nvSpPr>
        <p:spPr>
          <a:xfrm>
            <a:off x="588255" y="2459409"/>
            <a:ext cx="9408015" cy="3246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∵ME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AEM=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∴AM=AE.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458322A-2310-725D-552F-18558846D1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4382" y="1966016"/>
            <a:ext cx="33718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DED45-3DF5-FF39-261C-9A53C6DDF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53EEAD-6583-13AB-93A0-5C9FAB3D3321}"/>
              </a:ext>
            </a:extLst>
          </p:cNvPr>
          <p:cNvSpPr txBox="1"/>
          <p:nvPr/>
        </p:nvSpPr>
        <p:spPr>
          <a:xfrm>
            <a:off x="839635" y="555798"/>
            <a:ext cx="4536316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A0F6AA-5C73-0BA1-C4D3-CCE56B5F68D7}"/>
              </a:ext>
            </a:extLst>
          </p:cNvPr>
          <p:cNvSpPr txBox="1"/>
          <p:nvPr/>
        </p:nvSpPr>
        <p:spPr>
          <a:xfrm>
            <a:off x="839634" y="1772885"/>
            <a:ext cx="6768471" cy="395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∵AM=AE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∴MD=MA.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FDM=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(AAS),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∴DF=AE.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0.jpeg">
            <a:extLst>
              <a:ext uri="{FF2B5EF4-FFF2-40B4-BE49-F238E27FC236}">
                <a16:creationId xmlns:a16="http://schemas.microsoft.com/office/drawing/2014/main" id="{87A15FCE-D7FE-D2D7-196A-1CAB6AEC8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207" y="2182031"/>
            <a:ext cx="3076282" cy="18293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81FB3E4-8DAA-47F4-9A83-34EDADC23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207" y="2165021"/>
            <a:ext cx="33718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0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F5958-EE63-960A-7049-865C1E0DD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6B20E8-D198-00BB-1D63-FE9705A9CE58}"/>
              </a:ext>
            </a:extLst>
          </p:cNvPr>
          <p:cNvSpPr txBox="1"/>
          <p:nvPr/>
        </p:nvSpPr>
        <p:spPr>
          <a:xfrm>
            <a:off x="623620" y="476795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E9E30B-C72A-0704-94BB-8F87BEB8AE36}"/>
                  </a:ext>
                </a:extLst>
              </p:cNvPr>
              <p:cNvSpPr txBox="1"/>
              <p:nvPr/>
            </p:nvSpPr>
            <p:spPr>
              <a:xfrm>
                <a:off x="623620" y="1017415"/>
                <a:ext cx="9317000" cy="48939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的交点为点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∵AM=AE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∴DF=DM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MF=ME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∴MF=MC=ME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MDC.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∵ME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AM=AE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MGC=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GCM=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GMC=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为直角三角形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∴CM=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.∴ME=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E9E30B-C72A-0704-94BB-8F87BEB8A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017415"/>
                <a:ext cx="9317000" cy="4893968"/>
              </a:xfrm>
              <a:prstGeom prst="rect">
                <a:avLst/>
              </a:prstGeom>
              <a:blipFill>
                <a:blip r:embed="rId3"/>
                <a:stretch>
                  <a:fillRect l="-1308" t="-1743" b="-2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50.jpeg">
            <a:extLst>
              <a:ext uri="{FF2B5EF4-FFF2-40B4-BE49-F238E27FC236}">
                <a16:creationId xmlns:a16="http://schemas.microsoft.com/office/drawing/2014/main" id="{7A4C77FD-EEA0-2E0C-65A1-CE27BEFEA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7387" y="2924720"/>
            <a:ext cx="3269327" cy="194413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E27CDE-AFB2-C6D7-15AC-1E793D99B6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7387" y="2672824"/>
            <a:ext cx="33718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72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21B92-07D0-4872-0D86-12BC2733C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2.jpeg">
            <a:extLst>
              <a:ext uri="{FF2B5EF4-FFF2-40B4-BE49-F238E27FC236}">
                <a16:creationId xmlns:a16="http://schemas.microsoft.com/office/drawing/2014/main" id="{D58365BD-CEAD-C6E7-8570-93A5AA9C0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BF1B3B1-AC3D-1FD0-0E63-2546A56035AB}"/>
              </a:ext>
            </a:extLst>
          </p:cNvPr>
          <p:cNvSpPr txBox="1"/>
          <p:nvPr/>
        </p:nvSpPr>
        <p:spPr>
          <a:xfrm>
            <a:off x="1991715" y="574225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矩形的性质与判定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A70BD0-F7CA-076D-9E57-006F3330156B}"/>
              </a:ext>
            </a:extLst>
          </p:cNvPr>
          <p:cNvSpPr txBox="1"/>
          <p:nvPr/>
        </p:nvSpPr>
        <p:spPr>
          <a:xfrm>
            <a:off x="498195" y="1182231"/>
            <a:ext cx="691248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矩形的对角线互相垂直且平分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矩形的邻边一定相等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对角线相等的四边形是矩形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有三个角为直角的四边形为矩形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B46457-EF40-AA3B-6F96-C751915CEEF1}"/>
                  </a:ext>
                </a:extLst>
              </p:cNvPr>
              <p:cNvSpPr txBox="1"/>
              <p:nvPr/>
            </p:nvSpPr>
            <p:spPr>
              <a:xfrm>
                <a:off x="532605" y="4033100"/>
                <a:ext cx="11070185" cy="18398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B.5	           C.6	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B46457-EF40-AA3B-6F96-C751915CEE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605" y="4033100"/>
                <a:ext cx="11070185" cy="1839863"/>
              </a:xfrm>
              <a:prstGeom prst="rect">
                <a:avLst/>
              </a:prstGeom>
              <a:blipFill>
                <a:blip r:embed="rId4"/>
                <a:stretch>
                  <a:fillRect l="-1101" t="-2658" b="-3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>
            <a:extLst>
              <a:ext uri="{FF2B5EF4-FFF2-40B4-BE49-F238E27FC236}">
                <a16:creationId xmlns:a16="http://schemas.microsoft.com/office/drawing/2014/main" id="{A1C3E7DD-F1C9-5B91-0259-EFBF41C94F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0675" y="985037"/>
            <a:ext cx="3184705" cy="262815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5293C622-3A88-5A19-F043-60974D8E0C1D}"/>
              </a:ext>
            </a:extLst>
          </p:cNvPr>
          <p:cNvSpPr txBox="1"/>
          <p:nvPr/>
        </p:nvSpPr>
        <p:spPr>
          <a:xfrm>
            <a:off x="3973375" y="1191346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0087BCE-B17B-CBFC-C31A-5B1F9FBBA60E}"/>
              </a:ext>
            </a:extLst>
          </p:cNvPr>
          <p:cNvSpPr txBox="1"/>
          <p:nvPr/>
        </p:nvSpPr>
        <p:spPr>
          <a:xfrm>
            <a:off x="8616175" y="4581080"/>
            <a:ext cx="3168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879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B712E-0480-7419-D041-7A88770D1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F80E0C-F70B-16EF-CD9C-DC8238ECEFDA}"/>
                  </a:ext>
                </a:extLst>
              </p:cNvPr>
              <p:cNvSpPr txBox="1"/>
              <p:nvPr/>
            </p:nvSpPr>
            <p:spPr>
              <a:xfrm>
                <a:off x="782471" y="598834"/>
                <a:ext cx="10569893" cy="20594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翻折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AB'M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MB'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F80E0C-F70B-16EF-CD9C-DC8238ECE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471" y="598834"/>
                <a:ext cx="10569893" cy="2059475"/>
              </a:xfrm>
              <a:prstGeom prst="rect">
                <a:avLst/>
              </a:prstGeom>
              <a:blipFill>
                <a:blip r:embed="rId3"/>
                <a:stretch>
                  <a:fillRect l="-1153" r="-1788" b="-5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54.jpeg">
            <a:extLst>
              <a:ext uri="{FF2B5EF4-FFF2-40B4-BE49-F238E27FC236}">
                <a16:creationId xmlns:a16="http://schemas.microsoft.com/office/drawing/2014/main" id="{703B55F0-9216-3EF1-F96C-DF6BF5E9CE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915" y="2996970"/>
            <a:ext cx="3384235" cy="218098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A02F01-9387-7C55-0D62-FC82669F11F3}"/>
                  </a:ext>
                </a:extLst>
              </p:cNvPr>
              <p:cNvSpPr txBox="1"/>
              <p:nvPr/>
            </p:nvSpPr>
            <p:spPr>
              <a:xfrm>
                <a:off x="3510952" y="1982024"/>
                <a:ext cx="1360963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A02F01-9387-7C55-0D62-FC82669F11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0952" y="1982024"/>
                <a:ext cx="1360963" cy="563744"/>
              </a:xfrm>
              <a:prstGeom prst="rect">
                <a:avLst/>
              </a:prstGeom>
              <a:blipFill>
                <a:blip r:embed="rId5"/>
                <a:stretch>
                  <a:fillRect l="-9417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649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A9FDC5-543D-3B50-A31C-D39159277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601056-8A6F-FB10-788E-80ADE6D003EC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10800750" cy="1574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的对角线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OCED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601056-8A6F-FB10-788E-80ADE6D003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10800750" cy="1574405"/>
              </a:xfrm>
              <a:prstGeom prst="rect">
                <a:avLst/>
              </a:prstGeom>
              <a:blipFill>
                <a:blip r:embed="rId3"/>
                <a:stretch>
                  <a:fillRect l="-1129" t="-5039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A03660-763F-0FB9-B6E7-1B0B0AD28945}"/>
                  </a:ext>
                </a:extLst>
              </p:cNvPr>
              <p:cNvSpPr txBox="1"/>
              <p:nvPr/>
            </p:nvSpPr>
            <p:spPr>
              <a:xfrm>
                <a:off x="695625" y="2348925"/>
                <a:ext cx="6480450" cy="30564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DOC=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∴DE=OC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OCED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DOC=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OCED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A03660-763F-0FB9-B6E7-1B0B0AD289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348925"/>
                <a:ext cx="6480450" cy="3056478"/>
              </a:xfrm>
              <a:prstGeom prst="rect">
                <a:avLst/>
              </a:prstGeom>
              <a:blipFill>
                <a:blip r:embed="rId4"/>
                <a:stretch>
                  <a:fillRect l="-1881" t="-2590" b="-4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55.jpeg">
            <a:extLst>
              <a:ext uri="{FF2B5EF4-FFF2-40B4-BE49-F238E27FC236}">
                <a16:creationId xmlns:a16="http://schemas.microsoft.com/office/drawing/2014/main" id="{64B24F24-9A2F-3229-68FA-C5A3923BD5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095" y="2598736"/>
            <a:ext cx="3806584" cy="216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43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E56E4-92E4-D17D-232B-1519E21F2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CEFF06-552C-9B20-EAB0-FE4907F8B3F8}"/>
              </a:ext>
            </a:extLst>
          </p:cNvPr>
          <p:cNvSpPr txBox="1"/>
          <p:nvPr/>
        </p:nvSpPr>
        <p:spPr>
          <a:xfrm>
            <a:off x="623620" y="620805"/>
            <a:ext cx="610616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A7CA7B-7859-9638-E492-7FDFF7E5AF58}"/>
                  </a:ext>
                </a:extLst>
              </p:cNvPr>
              <p:cNvSpPr txBox="1"/>
              <p:nvPr/>
            </p:nvSpPr>
            <p:spPr>
              <a:xfrm>
                <a:off x="695625" y="1340855"/>
                <a:ext cx="6264435" cy="42982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∴DO=OB=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OCED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∴CE=OD=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𝟖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A7CA7B-7859-9638-E492-7FDFF7E5AF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340855"/>
                <a:ext cx="6264435" cy="4298228"/>
              </a:xfrm>
              <a:prstGeom prst="rect">
                <a:avLst/>
              </a:prstGeom>
              <a:blipFill>
                <a:blip r:embed="rId3"/>
                <a:stretch>
                  <a:fillRect l="-1946" b="-3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55.jpeg">
            <a:extLst>
              <a:ext uri="{FF2B5EF4-FFF2-40B4-BE49-F238E27FC236}">
                <a16:creationId xmlns:a16="http://schemas.microsoft.com/office/drawing/2014/main" id="{A918EE37-AAD0-A8AD-88C7-965A9C5AB0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4875" y="1988900"/>
            <a:ext cx="3806584" cy="216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59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430A1-9C06-4614-E348-96D444F7E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02576F-12EB-7B52-4095-D43F858ACE38}"/>
              </a:ext>
            </a:extLst>
          </p:cNvPr>
          <p:cNvSpPr txBox="1"/>
          <p:nvPr/>
        </p:nvSpPr>
        <p:spPr>
          <a:xfrm>
            <a:off x="479610" y="548800"/>
            <a:ext cx="110887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EF9F7C-CD60-A227-8699-D7A0AB92040F}"/>
              </a:ext>
            </a:extLst>
          </p:cNvPr>
          <p:cNvSpPr txBox="1"/>
          <p:nvPr/>
        </p:nvSpPr>
        <p:spPr>
          <a:xfrm>
            <a:off x="479610" y="2075319"/>
            <a:ext cx="610616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FBA.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CE=FB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∴BC=AF.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56.jpeg">
            <a:extLst>
              <a:ext uri="{FF2B5EF4-FFF2-40B4-BE49-F238E27FC236}">
                <a16:creationId xmlns:a16="http://schemas.microsoft.com/office/drawing/2014/main" id="{85B43903-CDA2-0659-70E6-7F3882786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5" y="2636945"/>
            <a:ext cx="3312230" cy="196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0BAB5-5A12-941F-A4C3-FD101AA02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6CC769-A5E6-3813-2FC3-59933BFFCD79}"/>
              </a:ext>
            </a:extLst>
          </p:cNvPr>
          <p:cNvSpPr txBox="1"/>
          <p:nvPr/>
        </p:nvSpPr>
        <p:spPr>
          <a:xfrm>
            <a:off x="695625" y="476795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BD1324-10F2-CD29-5B6A-59FB8F2DB6DA}"/>
              </a:ext>
            </a:extLst>
          </p:cNvPr>
          <p:cNvSpPr txBox="1"/>
          <p:nvPr/>
        </p:nvSpPr>
        <p:spPr>
          <a:xfrm>
            <a:off x="695625" y="1124840"/>
            <a:ext cx="712849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AD=BC.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∵BC=AF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∴AD=AF.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∵AE=AE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≌Rt△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(HL),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56.jpeg">
            <a:extLst>
              <a:ext uri="{FF2B5EF4-FFF2-40B4-BE49-F238E27FC236}">
                <a16:creationId xmlns:a16="http://schemas.microsoft.com/office/drawing/2014/main" id="{F752CB37-F5E7-2B54-9685-14A9396A7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1131" y="1916895"/>
            <a:ext cx="3312230" cy="196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6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0C362-FADF-7D64-5C9B-238D05136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7.jpeg">
            <a:extLst>
              <a:ext uri="{FF2B5EF4-FFF2-40B4-BE49-F238E27FC236}">
                <a16:creationId xmlns:a16="http://schemas.microsoft.com/office/drawing/2014/main" id="{08334856-DD38-3CB0-A1EE-CC157E262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5472380" cy="4662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2EEA8A8-714D-638F-4742-8BE9FBC950D6}"/>
              </a:ext>
            </a:extLst>
          </p:cNvPr>
          <p:cNvSpPr txBox="1"/>
          <p:nvPr/>
        </p:nvSpPr>
        <p:spPr>
          <a:xfrm>
            <a:off x="2063720" y="491815"/>
            <a:ext cx="6106160" cy="5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正方形的性质与判定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E04DDB-9EEA-7260-2473-E683FC048339}"/>
              </a:ext>
            </a:extLst>
          </p:cNvPr>
          <p:cNvSpPr txBox="1"/>
          <p:nvPr/>
        </p:nvSpPr>
        <p:spPr>
          <a:xfrm>
            <a:off x="623620" y="1095615"/>
            <a:ext cx="792055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两条对角线相等的四边形是矩形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四个角都相等的四边形一定是正方形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有一组邻边相等的四边形是菱形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有一个角是直角的平行四边形是矩形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CEFCC4-4C3B-126A-52C7-E25FFD1DC46A}"/>
              </a:ext>
            </a:extLst>
          </p:cNvPr>
          <p:cNvSpPr txBox="1"/>
          <p:nvPr/>
        </p:nvSpPr>
        <p:spPr>
          <a:xfrm>
            <a:off x="623620" y="3750550"/>
            <a:ext cx="10944760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B.38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C.52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D.64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A3A9D7B-9482-0845-AEF3-9E528CB06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6772" y="579950"/>
            <a:ext cx="2673588" cy="306585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CEFF097-A335-4728-3EDF-0C9E80FFEBF2}"/>
              </a:ext>
            </a:extLst>
          </p:cNvPr>
          <p:cNvSpPr txBox="1"/>
          <p:nvPr/>
        </p:nvSpPr>
        <p:spPr>
          <a:xfrm>
            <a:off x="4727905" y="117920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290AE6-1316-4A6A-D830-C0C38637AEC3}"/>
              </a:ext>
            </a:extLst>
          </p:cNvPr>
          <p:cNvSpPr txBox="1"/>
          <p:nvPr/>
        </p:nvSpPr>
        <p:spPr>
          <a:xfrm>
            <a:off x="3536460" y="4834045"/>
            <a:ext cx="543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15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B93C4-7DBE-EA75-009E-C0ED5CA1B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3BEB24A-76AB-0847-9B9B-D95283347035}"/>
              </a:ext>
            </a:extLst>
          </p:cNvPr>
          <p:cNvGrpSpPr/>
          <p:nvPr/>
        </p:nvGrpSpPr>
        <p:grpSpPr>
          <a:xfrm>
            <a:off x="767630" y="548799"/>
            <a:ext cx="9864685" cy="5406772"/>
            <a:chOff x="767630" y="548799"/>
            <a:chExt cx="9864685" cy="5406772"/>
          </a:xfrm>
        </p:grpSpPr>
        <p:pic>
          <p:nvPicPr>
            <p:cNvPr id="2" name="image241.jpeg">
              <a:extLst>
                <a:ext uri="{FF2B5EF4-FFF2-40B4-BE49-F238E27FC236}">
                  <a16:creationId xmlns:a16="http://schemas.microsoft.com/office/drawing/2014/main" id="{D6FB2E98-2BEA-924E-949F-D794C139B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630" y="548799"/>
              <a:ext cx="6204976" cy="504035"/>
            </a:xfrm>
            <a:prstGeom prst="rect">
              <a:avLst/>
            </a:prstGeom>
          </p:spPr>
        </p:pic>
        <p:pic>
          <p:nvPicPr>
            <p:cNvPr id="3" name="image242.jpeg">
              <a:extLst>
                <a:ext uri="{FF2B5EF4-FFF2-40B4-BE49-F238E27FC236}">
                  <a16:creationId xmlns:a16="http://schemas.microsoft.com/office/drawing/2014/main" id="{EFA809E5-CB32-F049-4E43-FC8FE51E9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15239" b="70757"/>
            <a:stretch/>
          </p:blipFill>
          <p:spPr>
            <a:xfrm>
              <a:off x="780515" y="1155559"/>
              <a:ext cx="9851800" cy="4505596"/>
            </a:xfrm>
            <a:prstGeom prst="rect">
              <a:avLst/>
            </a:prstGeom>
          </p:spPr>
        </p:pic>
        <p:pic>
          <p:nvPicPr>
            <p:cNvPr id="4" name="image242.jpeg">
              <a:extLst>
                <a:ext uri="{FF2B5EF4-FFF2-40B4-BE49-F238E27FC236}">
                  <a16:creationId xmlns:a16="http://schemas.microsoft.com/office/drawing/2014/main" id="{8361C0A1-FD3B-E761-8576-17C0D6586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34793" r="93416" b="45321"/>
            <a:stretch/>
          </p:blipFill>
          <p:spPr>
            <a:xfrm>
              <a:off x="1174776" y="3252213"/>
              <a:ext cx="675211" cy="2703358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E2A6E333-477C-E244-6D9B-A686A8F98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4845" y="1649195"/>
            <a:ext cx="752475" cy="3470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A8A501C-0CFD-977B-9E79-102D52385B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840" y="2516025"/>
            <a:ext cx="752475" cy="3470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F9B3249-57B2-58F0-B805-B64EFBEB61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2410" y="3316355"/>
            <a:ext cx="752475" cy="3470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DA64E10-0703-F855-07C7-0F21EF6345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095" y="4161980"/>
            <a:ext cx="752475" cy="3470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A402319-5C91-9C02-B471-44B6470420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3600" y="5005720"/>
            <a:ext cx="752475" cy="34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1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50B44-A0BE-16EE-E89A-63DFE5968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A64671-1496-E108-8AEA-AB05CA0884B9}"/>
                  </a:ext>
                </a:extLst>
              </p:cNvPr>
              <p:cNvSpPr txBox="1"/>
              <p:nvPr/>
            </p:nvSpPr>
            <p:spPr>
              <a:xfrm>
                <a:off x="803632" y="548800"/>
                <a:ext cx="10584735" cy="27129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的平分线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𝟕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C.3	             D.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𝟓</m:t>
                        </m:r>
                      </m:e>
                    </m:rad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A64671-1496-E108-8AEA-AB05CA088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632" y="548800"/>
                <a:ext cx="10584735" cy="2712922"/>
              </a:xfrm>
              <a:prstGeom prst="rect">
                <a:avLst/>
              </a:prstGeom>
              <a:blipFill>
                <a:blip r:embed="rId3"/>
                <a:stretch>
                  <a:fillRect l="-1210" r="-1152" b="-5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59.jpeg">
            <a:extLst>
              <a:ext uri="{FF2B5EF4-FFF2-40B4-BE49-F238E27FC236}">
                <a16:creationId xmlns:a16="http://schemas.microsoft.com/office/drawing/2014/main" id="{6151EB61-701C-370B-D76A-95ADBB38E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915" y="3429001"/>
            <a:ext cx="2664185" cy="228310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A1D2A64-3A4C-917B-AFB5-6C8CAD65F483}"/>
              </a:ext>
            </a:extLst>
          </p:cNvPr>
          <p:cNvSpPr txBox="1"/>
          <p:nvPr/>
        </p:nvSpPr>
        <p:spPr>
          <a:xfrm>
            <a:off x="4727905" y="2060905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202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62045-EE55-4EC6-B9DD-83998E58B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E7C1A7-9109-A628-017E-771E0ECC3241}"/>
              </a:ext>
            </a:extLst>
          </p:cNvPr>
          <p:cNvSpPr txBox="1"/>
          <p:nvPr/>
        </p:nvSpPr>
        <p:spPr>
          <a:xfrm>
            <a:off x="623620" y="548800"/>
            <a:ext cx="1065674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右侧一点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下列结论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0250FA-FF41-B8B0-CE49-4C12BD7D65F7}"/>
                  </a:ext>
                </a:extLst>
              </p:cNvPr>
              <p:cNvSpPr txBox="1"/>
              <p:nvPr/>
            </p:nvSpPr>
            <p:spPr>
              <a:xfrm>
                <a:off x="623620" y="1988900"/>
                <a:ext cx="7992555" cy="33050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=8,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以上结论正确的有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填序号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0250FA-FF41-B8B0-CE49-4C12BD7D65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988900"/>
                <a:ext cx="7992555" cy="3305072"/>
              </a:xfrm>
              <a:prstGeom prst="rect">
                <a:avLst/>
              </a:prstGeom>
              <a:blipFill>
                <a:blip r:embed="rId3"/>
                <a:stretch>
                  <a:fillRect l="-1526" b="-4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60.jpeg">
            <a:extLst>
              <a:ext uri="{FF2B5EF4-FFF2-40B4-BE49-F238E27FC236}">
                <a16:creationId xmlns:a16="http://schemas.microsoft.com/office/drawing/2014/main" id="{7D39B172-3C06-199F-9743-DB099FC6A2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5" y="1564028"/>
            <a:ext cx="2992737" cy="21240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FFA81EC-AD73-506A-AF4D-DD33A3D875FD}"/>
              </a:ext>
            </a:extLst>
          </p:cNvPr>
          <p:cNvSpPr txBox="1"/>
          <p:nvPr/>
        </p:nvSpPr>
        <p:spPr>
          <a:xfrm>
            <a:off x="3718364" y="4703299"/>
            <a:ext cx="11535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72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50AB8-DCBF-0659-F421-FD84FCA10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676CD1-4BCE-95CB-B7C6-4C454AD9AFF4}"/>
              </a:ext>
            </a:extLst>
          </p:cNvPr>
          <p:cNvSpPr txBox="1"/>
          <p:nvPr/>
        </p:nvSpPr>
        <p:spPr>
          <a:xfrm>
            <a:off x="623619" y="620805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4FE318-523C-D8B3-032A-A2975B5CF8CA}"/>
              </a:ext>
            </a:extLst>
          </p:cNvPr>
          <p:cNvSpPr txBox="1"/>
          <p:nvPr/>
        </p:nvSpPr>
        <p:spPr>
          <a:xfrm>
            <a:off x="623619" y="2060905"/>
            <a:ext cx="641055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AB=AD.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∵AE=AE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∴BE=DE.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61.jpeg">
            <a:extLst>
              <a:ext uri="{FF2B5EF4-FFF2-40B4-BE49-F238E27FC236}">
                <a16:creationId xmlns:a16="http://schemas.microsoft.com/office/drawing/2014/main" id="{5E3F7137-049E-37A6-9826-61248FAA1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05" y="2066104"/>
            <a:ext cx="2448170" cy="282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4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23226-802B-03A5-F656-2E393F4DB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8D7921-437B-F931-7E0B-11D87238A117}"/>
              </a:ext>
            </a:extLst>
          </p:cNvPr>
          <p:cNvSpPr txBox="1"/>
          <p:nvPr/>
        </p:nvSpPr>
        <p:spPr>
          <a:xfrm>
            <a:off x="659622" y="476795"/>
            <a:ext cx="108727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为邻边作矩形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D6DC61-62EF-E22F-15BB-18CAE79B657F}"/>
              </a:ext>
            </a:extLst>
          </p:cNvPr>
          <p:cNvSpPr txBox="1"/>
          <p:nvPr/>
        </p:nvSpPr>
        <p:spPr>
          <a:xfrm>
            <a:off x="659622" y="1861790"/>
            <a:ext cx="1087275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EMCN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对角线上的点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∴EM=EN.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FEN.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DNE=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FME=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.∴EF=DE.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62.jpeg">
            <a:extLst>
              <a:ext uri="{FF2B5EF4-FFF2-40B4-BE49-F238E27FC236}">
                <a16:creationId xmlns:a16="http://schemas.microsoft.com/office/drawing/2014/main" id="{3EA7E99D-07E5-4891-7B26-AD9D88819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65" y="2924965"/>
            <a:ext cx="2736095" cy="25641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33B9BEE-AA26-8D41-ECED-C0B10AFA5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5" y="2622688"/>
            <a:ext cx="3312230" cy="31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B55C3-FAAD-EDE2-81C9-CBFC3F807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928D2B-B2DE-BA79-37BD-BB10471CAAD4}"/>
                  </a:ext>
                </a:extLst>
              </p:cNvPr>
              <p:cNvSpPr txBox="1"/>
              <p:nvPr/>
            </p:nvSpPr>
            <p:spPr>
              <a:xfrm>
                <a:off x="623619" y="476795"/>
                <a:ext cx="10152705" cy="56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DEFG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928D2B-B2DE-BA79-37BD-BB10471CA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476795"/>
                <a:ext cx="10152705" cy="565155"/>
              </a:xfrm>
              <a:prstGeom prst="rect">
                <a:avLst/>
              </a:prstGeom>
              <a:blipFill>
                <a:blip r:embed="rId3"/>
                <a:stretch>
                  <a:fillRect l="-1200" t="-7527" b="-2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1F9119-FD1C-F14D-82BA-EE854D1B88CD}"/>
                  </a:ext>
                </a:extLst>
              </p:cNvPr>
              <p:cNvSpPr txBox="1"/>
              <p:nvPr/>
            </p:nvSpPr>
            <p:spPr>
              <a:xfrm>
                <a:off x="623619" y="1124840"/>
                <a:ext cx="9432656" cy="48545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都是正方形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∴DE=DG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ADE.∴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∴AE=CG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°.∴CE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∴CE+CG=CE+AE=AC=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∴EG=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𝑮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𝟏𝟖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1F9119-FD1C-F14D-82BA-EE854D1B8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124840"/>
                <a:ext cx="9432656" cy="4854534"/>
              </a:xfrm>
              <a:prstGeom prst="rect">
                <a:avLst/>
              </a:prstGeom>
              <a:blipFill>
                <a:blip r:embed="rId4"/>
                <a:stretch>
                  <a:fillRect l="-1292" t="-1759" b="-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62.jpeg">
            <a:extLst>
              <a:ext uri="{FF2B5EF4-FFF2-40B4-BE49-F238E27FC236}">
                <a16:creationId xmlns:a16="http://schemas.microsoft.com/office/drawing/2014/main" id="{AC0EEAD5-E939-CA97-03B5-E94B4CE95A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160" y="1715137"/>
            <a:ext cx="2736095" cy="256414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145CAF0-D8BA-F5E7-619C-56074A6245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8130" y="1412860"/>
            <a:ext cx="3312230" cy="31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83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B0244-62F3-DA88-0759-2A02655BC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2.jpeg">
            <a:extLst>
              <a:ext uri="{FF2B5EF4-FFF2-40B4-BE49-F238E27FC236}">
                <a16:creationId xmlns:a16="http://schemas.microsoft.com/office/drawing/2014/main" id="{5637D847-1DD8-6836-2BBE-859CA71387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721" b="34244"/>
          <a:stretch/>
        </p:blipFill>
        <p:spPr>
          <a:xfrm>
            <a:off x="767630" y="620805"/>
            <a:ext cx="10413644" cy="51123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C2680F1-D339-8AB5-8108-CB423FDB0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4365" y="1168250"/>
            <a:ext cx="752475" cy="3470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A60119-BEB2-F17D-9A84-144A8453C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6160" y="1927055"/>
            <a:ext cx="752475" cy="3470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BB8E52E-65E4-6A5E-B73F-DE89614A69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290" y="2800027"/>
            <a:ext cx="752475" cy="3470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E2C3AF3-E0D3-9D3E-7252-6EB6F1C88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4364" y="3656559"/>
            <a:ext cx="752475" cy="3470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F7A6B21-BA4C-5150-5E48-681FA5D27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0245" y="4426910"/>
            <a:ext cx="752475" cy="3470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59C388-B3DA-FA3C-E178-492C67409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769" y="5176941"/>
            <a:ext cx="752475" cy="34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70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9C930-D104-E919-B28D-BAB9617D1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8C835A6-9F63-7A4C-DA89-DCA91EB7CA46}"/>
              </a:ext>
            </a:extLst>
          </p:cNvPr>
          <p:cNvGrpSpPr/>
          <p:nvPr/>
        </p:nvGrpSpPr>
        <p:grpSpPr>
          <a:xfrm>
            <a:off x="1298666" y="476795"/>
            <a:ext cx="9594667" cy="5544386"/>
            <a:chOff x="1298666" y="548799"/>
            <a:chExt cx="9594667" cy="5544386"/>
          </a:xfrm>
        </p:grpSpPr>
        <p:pic>
          <p:nvPicPr>
            <p:cNvPr id="2" name="image242.jpeg">
              <a:extLst>
                <a:ext uri="{FF2B5EF4-FFF2-40B4-BE49-F238E27FC236}">
                  <a16:creationId xmlns:a16="http://schemas.microsoft.com/office/drawing/2014/main" id="{794F5CF2-45B4-B13A-2CC9-F433E347B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66335" r="11462" b="-1422"/>
            <a:stretch/>
          </p:blipFill>
          <p:spPr>
            <a:xfrm>
              <a:off x="1298666" y="1052835"/>
              <a:ext cx="9594667" cy="5040350"/>
            </a:xfrm>
            <a:prstGeom prst="rect">
              <a:avLst/>
            </a:prstGeom>
          </p:spPr>
        </p:pic>
        <p:pic>
          <p:nvPicPr>
            <p:cNvPr id="3" name="image242.jpeg">
              <a:extLst>
                <a:ext uri="{FF2B5EF4-FFF2-40B4-BE49-F238E27FC236}">
                  <a16:creationId xmlns:a16="http://schemas.microsoft.com/office/drawing/2014/main" id="{286B4EDD-474E-490F-5D20-6F9CB2067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34793" r="93416" b="45321"/>
            <a:stretch/>
          </p:blipFill>
          <p:spPr>
            <a:xfrm>
              <a:off x="1631690" y="548799"/>
              <a:ext cx="720050" cy="2882881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67D7EE2D-969D-185B-F8E8-30DF64E35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00" y="1453500"/>
            <a:ext cx="752475" cy="3470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8E3E1DC-5AF4-622F-D449-BA9A2530E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240" y="1453500"/>
            <a:ext cx="752475" cy="3470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5A59FA5-25B1-CF39-7CCE-BC5EF1B75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55" y="2279690"/>
            <a:ext cx="3096215" cy="3470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98A8343-B1BF-29F7-461C-1BD00417F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3007130"/>
            <a:ext cx="752475" cy="3470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6CA752F-4C27-918E-A434-328BE480A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3801955"/>
            <a:ext cx="752475" cy="34709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AA20D30-5543-0D07-D470-5A1FBCE59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415" y="4594010"/>
            <a:ext cx="752475" cy="34709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14DCDD9-95A0-B86D-8631-B1180984C9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7635" y="5362975"/>
            <a:ext cx="752475" cy="34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2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0479C-7EDF-A488-16D6-524248A63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3.jpeg">
            <a:extLst>
              <a:ext uri="{FF2B5EF4-FFF2-40B4-BE49-F238E27FC236}">
                <a16:creationId xmlns:a16="http://schemas.microsoft.com/office/drawing/2014/main" id="{73AB4871-181D-EB0A-1C25-CEB24FDCF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5701488" cy="485755"/>
          </a:xfrm>
          <a:prstGeom prst="rect">
            <a:avLst/>
          </a:prstGeom>
        </p:spPr>
      </p:pic>
      <p:pic>
        <p:nvPicPr>
          <p:cNvPr id="3" name="image244.jpeg">
            <a:extLst>
              <a:ext uri="{FF2B5EF4-FFF2-40B4-BE49-F238E27FC236}">
                <a16:creationId xmlns:a16="http://schemas.microsoft.com/office/drawing/2014/main" id="{827A577D-980C-8603-8DBB-8E54D5FFC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88567"/>
            <a:ext cx="5701488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05568E6-78AB-5975-A678-E035296831C3}"/>
              </a:ext>
            </a:extLst>
          </p:cNvPr>
          <p:cNvSpPr txBox="1"/>
          <p:nvPr/>
        </p:nvSpPr>
        <p:spPr>
          <a:xfrm>
            <a:off x="1991715" y="1124840"/>
            <a:ext cx="4320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菱形的性质与判定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BF38DC-ADC3-E97D-BD19-68EF69D43A3A}"/>
              </a:ext>
            </a:extLst>
          </p:cNvPr>
          <p:cNvSpPr txBox="1"/>
          <p:nvPr/>
        </p:nvSpPr>
        <p:spPr>
          <a:xfrm>
            <a:off x="623620" y="1732472"/>
            <a:ext cx="10800750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添加下列条件不能证明平行四边形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        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5.jpeg">
            <a:extLst>
              <a:ext uri="{FF2B5EF4-FFF2-40B4-BE49-F238E27FC236}">
                <a16:creationId xmlns:a16="http://schemas.microsoft.com/office/drawing/2014/main" id="{FF4534B3-EF93-8149-FE9B-AD8D2BC3F6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8178" y="3797015"/>
            <a:ext cx="2592556" cy="200211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FD3EB7C-D5BA-F6F7-BBAF-3AA8427FC640}"/>
              </a:ext>
            </a:extLst>
          </p:cNvPr>
          <p:cNvSpPr txBox="1"/>
          <p:nvPr/>
        </p:nvSpPr>
        <p:spPr>
          <a:xfrm>
            <a:off x="10200285" y="1916895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56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62665-7362-74FF-14D0-C9A2F3501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BF3CBE-7A22-69AC-FA26-DFC6A18FF1A0}"/>
              </a:ext>
            </a:extLst>
          </p:cNvPr>
          <p:cNvSpPr txBox="1"/>
          <p:nvPr/>
        </p:nvSpPr>
        <p:spPr>
          <a:xfrm>
            <a:off x="839635" y="692810"/>
            <a:ext cx="1051273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B.52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C.62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D.72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46.jpeg">
            <a:extLst>
              <a:ext uri="{FF2B5EF4-FFF2-40B4-BE49-F238E27FC236}">
                <a16:creationId xmlns:a16="http://schemas.microsoft.com/office/drawing/2014/main" id="{AFD2B763-F838-DD7D-BD4C-C91092E7D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2996970"/>
            <a:ext cx="3168219" cy="194950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37862EF-6B23-7251-2A10-74AB7B3E766D}"/>
              </a:ext>
            </a:extLst>
          </p:cNvPr>
          <p:cNvSpPr txBox="1"/>
          <p:nvPr/>
        </p:nvSpPr>
        <p:spPr>
          <a:xfrm>
            <a:off x="9048205" y="1484865"/>
            <a:ext cx="5329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13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E54AC-75A5-984D-F488-229774450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F53047-E897-A3AD-6BD7-E82A54AE33D5}"/>
              </a:ext>
            </a:extLst>
          </p:cNvPr>
          <p:cNvSpPr txBox="1"/>
          <p:nvPr/>
        </p:nvSpPr>
        <p:spPr>
          <a:xfrm>
            <a:off x="623620" y="620805"/>
            <a:ext cx="10728745" cy="1352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·青岛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47.jpeg">
            <a:extLst>
              <a:ext uri="{FF2B5EF4-FFF2-40B4-BE49-F238E27FC236}">
                <a16:creationId xmlns:a16="http://schemas.microsoft.com/office/drawing/2014/main" id="{1F43B288-1A91-CE53-D77A-85D5AC618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60" y="2708950"/>
            <a:ext cx="4357085" cy="192580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C66077-1C93-60F6-0B42-AF6D59902F66}"/>
                  </a:ext>
                </a:extLst>
              </p:cNvPr>
              <p:cNvSpPr txBox="1"/>
              <p:nvPr/>
            </p:nvSpPr>
            <p:spPr>
              <a:xfrm>
                <a:off x="9696250" y="1298524"/>
                <a:ext cx="964935" cy="573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𝟏𝟎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C66077-1C93-60F6-0B42-AF6D59902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6250" y="1298524"/>
                <a:ext cx="964935" cy="5739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537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1E597-646C-8E64-7B01-4FE024FD6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617C9C-DD4C-0729-9A2E-882CD2371638}"/>
              </a:ext>
            </a:extLst>
          </p:cNvPr>
          <p:cNvSpPr txBox="1"/>
          <p:nvPr/>
        </p:nvSpPr>
        <p:spPr>
          <a:xfrm>
            <a:off x="551615" y="519249"/>
            <a:ext cx="849659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·重庆西附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48.jpeg">
            <a:extLst>
              <a:ext uri="{FF2B5EF4-FFF2-40B4-BE49-F238E27FC236}">
                <a16:creationId xmlns:a16="http://schemas.microsoft.com/office/drawing/2014/main" id="{9E33F781-2820-A28A-CBE0-36FC69B25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55" y="2975361"/>
            <a:ext cx="2747035" cy="22321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CE1378D-E73C-F19C-7DB0-1D2BAA78D16A}"/>
              </a:ext>
            </a:extLst>
          </p:cNvPr>
          <p:cNvSpPr txBox="1"/>
          <p:nvPr/>
        </p:nvSpPr>
        <p:spPr>
          <a:xfrm>
            <a:off x="545775" y="1268850"/>
            <a:ext cx="1095060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用尺规完成以下基本作图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不写作法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保留作图痕迹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EBFE92-3762-7454-1F98-3DB229FF2573}"/>
              </a:ext>
            </a:extLst>
          </p:cNvPr>
          <p:cNvSpPr txBox="1"/>
          <p:nvPr/>
        </p:nvSpPr>
        <p:spPr>
          <a:xfrm>
            <a:off x="545775" y="2628387"/>
            <a:ext cx="547822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作图如答案图所示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401326-658E-3154-ABF2-DCC974C71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25" y="2789159"/>
            <a:ext cx="37719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00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DC39B-C801-CD94-FDAF-66EED241D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B5727C-254F-EE1D-0731-8EE17B49C0EC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11088770" cy="5345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问所作的图形中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请完成下面的填空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垂直平分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∴①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,②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,∴③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𝑬𝑨𝑫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𝑭𝑨𝑫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𝑨𝑫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𝑨𝑫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𝑨𝑫𝑬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𝑨𝑫𝑭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∴④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,∴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B5727C-254F-EE1D-0731-8EE17B49C0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1088770" cy="5345951"/>
              </a:xfrm>
              <a:prstGeom prst="rect">
                <a:avLst/>
              </a:prstGeom>
              <a:blipFill>
                <a:blip r:embed="rId3"/>
                <a:stretch>
                  <a:fillRect l="-1099" t="-1482" r="-1099" b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C8C3D5F2-DDA3-82CA-73B7-2FC0C2C8A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085" y="2132910"/>
            <a:ext cx="3771900" cy="28289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844A783-351E-40D0-CB84-E6DE40F06284}"/>
              </a:ext>
            </a:extLst>
          </p:cNvPr>
          <p:cNvSpPr txBox="1"/>
          <p:nvPr/>
        </p:nvSpPr>
        <p:spPr>
          <a:xfrm>
            <a:off x="1703695" y="1412860"/>
            <a:ext cx="1440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AE=DE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812D16-0155-6569-0F3B-9568281CB0A2}"/>
              </a:ext>
            </a:extLst>
          </p:cNvPr>
          <p:cNvSpPr txBox="1"/>
          <p:nvPr/>
        </p:nvSpPr>
        <p:spPr>
          <a:xfrm>
            <a:off x="3770280" y="1844890"/>
            <a:ext cx="23977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FAD=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FDA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934269-9A1F-D6DD-751F-4B30BFD4E41D}"/>
              </a:ext>
            </a:extLst>
          </p:cNvPr>
          <p:cNvSpPr txBox="1"/>
          <p:nvPr/>
        </p:nvSpPr>
        <p:spPr>
          <a:xfrm>
            <a:off x="3950115" y="2257735"/>
            <a:ext cx="2821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FAD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6265BFD-5087-985E-E069-0A994CF69501}"/>
              </a:ext>
            </a:extLst>
          </p:cNvPr>
          <p:cNvSpPr txBox="1"/>
          <p:nvPr/>
        </p:nvSpPr>
        <p:spPr>
          <a:xfrm>
            <a:off x="1487680" y="4921920"/>
            <a:ext cx="1584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AE=AF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306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1271</TotalTime>
  <Words>2054</Words>
  <Application>Microsoft Office PowerPoint</Application>
  <PresentationFormat>宽屏</PresentationFormat>
  <Paragraphs>153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163</cp:revision>
  <dcterms:created xsi:type="dcterms:W3CDTF">2024-04-24T12:16:00Z</dcterms:created>
  <dcterms:modified xsi:type="dcterms:W3CDTF">2025-03-28T02:07:42Z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