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4728" r:id="rId2"/>
    <p:sldId id="4762" r:id="rId3"/>
    <p:sldId id="4763" r:id="rId4"/>
    <p:sldId id="4764" r:id="rId5"/>
    <p:sldId id="4765" r:id="rId6"/>
    <p:sldId id="4766" r:id="rId7"/>
    <p:sldId id="4767" r:id="rId8"/>
    <p:sldId id="4768" r:id="rId9"/>
    <p:sldId id="4769" r:id="rId10"/>
    <p:sldId id="4770" r:id="rId11"/>
    <p:sldId id="4771" r:id="rId12"/>
    <p:sldId id="4772" r:id="rId1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751" autoAdjust="0"/>
  </p:normalViewPr>
  <p:slideViewPr>
    <p:cSldViewPr showGuides="1">
      <p:cViewPr varScale="1">
        <p:scale>
          <a:sx n="73" d="100"/>
          <a:sy n="73" d="100"/>
        </p:scale>
        <p:origin x="1118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01AAD9-7813-57D7-C552-FAFE881D97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347B1BF-5406-534B-64F3-DF9E6841E9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04A72FA-A7BD-72A1-7FCA-02B2235FF26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3309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2E3FE9-540A-D03E-C49E-7473F82492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976395C-B7A1-DF82-E6D9-013282D3EE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0B538F3-40F4-F197-3D09-93D5B20259F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6699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F4240C-DE71-8E97-B648-E9A0B96E5B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4C017A3-4206-5E6A-4FE1-518428823A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BF6728A-51E5-CEF4-A552-2CCB661294B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201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EF25DE-8F8B-CFDF-B13B-3C6ECF139F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4274552-8B91-4BA7-CBD4-439E570CA2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74CBA25-5B4B-8BBE-5A03-39E52BB35F9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931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B69E49-F64B-E5BE-2A4B-D7E4200092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5A83D9E-217D-4A89-F807-8E94762488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68FA7D2-58CB-FD5B-98B1-0D95EF005DC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0922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66B25C-F8C6-3220-689F-CE23E6AA1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0D68F70-F834-BB67-519E-152FFBACE9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CD522FD-94A6-0792-192A-DFADE8117B9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2180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C4937E-5AFD-2DED-919E-870F904A87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FC338BA-09E8-2588-BCAE-CFC6C01AB7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80A4273-F7FD-7689-3264-BCED926F32F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9907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0C052A-EE21-8341-6811-DE72716C2E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7E281A6-9AC8-40B1-8C41-2696A814AD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C37DE25-41C8-D077-C3BC-CBB9FC3874B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7895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60AE37-C88D-A54F-BBC2-23224541D9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20E0D13-CB2A-2EE2-A70A-A958A91B42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7F87EF8-79ED-EA2C-D3D3-C1E5F14B683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2500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DD1F63-4556-BF7B-D200-6A8FFBBD70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405D62F-7D57-1E47-1D1A-E73310A051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2001523-81E9-043A-9C07-B18BCA7FB7A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3764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C1B1F8-DBA6-6B86-774A-30F1D01BAA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1AF411C-FF49-C8EC-2323-716731D23E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4D1508B-79E3-543D-8876-9299B3F882F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941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1F30E7D-9D74-51CF-C458-EBC32AA1E0A5}"/>
              </a:ext>
            </a:extLst>
          </p:cNvPr>
          <p:cNvSpPr txBox="1"/>
          <p:nvPr/>
        </p:nvSpPr>
        <p:spPr>
          <a:xfrm>
            <a:off x="3042745" y="1844890"/>
            <a:ext cx="610651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《图形的相似》阶段检测卷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5F082-B3CD-6A22-F6A1-52ABB3D3F2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EF69CA6-8586-BEF6-33B3-7EF3049C7368}"/>
              </a:ext>
            </a:extLst>
          </p:cNvPr>
          <p:cNvSpPr txBox="1"/>
          <p:nvPr/>
        </p:nvSpPr>
        <p:spPr>
          <a:xfrm>
            <a:off x="623620" y="616903"/>
            <a:ext cx="10944760" cy="2272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如图是一种测量工件内径的仪器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长度相等的两脚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交叉于点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且有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OD.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使用时只要将长脚端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伸入工件后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两脚张开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与内径充分接触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此时量出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的距离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就可知道该工件内径的大小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请你说明其中包含的道理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并给出具体的合理数值加以验证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0DA19CC-A9F7-36FB-3670-84098ABEBE20}"/>
                  </a:ext>
                </a:extLst>
              </p:cNvPr>
              <p:cNvSpPr txBox="1"/>
              <p:nvPr/>
            </p:nvSpPr>
            <p:spPr>
              <a:xfrm>
                <a:off x="655613" y="2893987"/>
                <a:ext cx="6106510" cy="27705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∵OA=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𝑶𝑨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𝑶𝑪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𝑶𝑩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𝑶𝑫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COD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COD.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𝑶𝑪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𝑶𝑨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答案不唯一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0DA19CC-A9F7-36FB-3670-84098ABEBE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613" y="2893987"/>
                <a:ext cx="6106510" cy="2770502"/>
              </a:xfrm>
              <a:prstGeom prst="rect">
                <a:avLst/>
              </a:prstGeom>
              <a:blipFill>
                <a:blip r:embed="rId3"/>
                <a:stretch>
                  <a:fillRect l="-2098" b="-55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4.jpeg">
            <a:extLst>
              <a:ext uri="{FF2B5EF4-FFF2-40B4-BE49-F238E27FC236}">
                <a16:creationId xmlns:a16="http://schemas.microsoft.com/office/drawing/2014/main" id="{5961836B-BB71-E354-1111-E1B96470DE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160" y="3111145"/>
            <a:ext cx="1961935" cy="2336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800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0243D4-724A-C1D7-5B2C-9CAB7907BA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16B483E-3B12-E65B-CF7B-977B1CEE31A3}"/>
              </a:ext>
            </a:extLst>
          </p:cNvPr>
          <p:cNvSpPr txBox="1"/>
          <p:nvPr/>
        </p:nvSpPr>
        <p:spPr>
          <a:xfrm>
            <a:off x="623620" y="406185"/>
            <a:ext cx="10512730" cy="2111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cm/s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移动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同时动点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cm/s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移动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两点移动的时间为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s(0&lt;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CQ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cm;(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用含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的代数式表示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5.jpeg">
            <a:extLst>
              <a:ext uri="{FF2B5EF4-FFF2-40B4-BE49-F238E27FC236}">
                <a16:creationId xmlns:a16="http://schemas.microsoft.com/office/drawing/2014/main" id="{6627E160-01C4-A97F-9AE8-C85D3B39B2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40" y="3377303"/>
            <a:ext cx="2736190" cy="220670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9B976E9-1809-C250-63F2-B8A9653DFA8F}"/>
              </a:ext>
            </a:extLst>
          </p:cNvPr>
          <p:cNvSpPr txBox="1"/>
          <p:nvPr/>
        </p:nvSpPr>
        <p:spPr>
          <a:xfrm>
            <a:off x="635794" y="2565986"/>
            <a:ext cx="8316195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当运动时间为多少秒时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CPQ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56BAA75-7137-7ACC-7D66-DC27D4877A1E}"/>
                  </a:ext>
                </a:extLst>
              </p:cNvPr>
              <p:cNvSpPr txBox="1"/>
              <p:nvPr/>
            </p:nvSpPr>
            <p:spPr>
              <a:xfrm>
                <a:off x="623620" y="3297384"/>
                <a:ext cx="6596612" cy="23665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分情况讨论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PCQ=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PQC=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CPQ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𝑪𝑸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𝒕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𝒕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56BAA75-7137-7ACC-7D66-DC27D4877A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3297384"/>
                <a:ext cx="6596612" cy="2366545"/>
              </a:xfrm>
              <a:prstGeom prst="rect">
                <a:avLst/>
              </a:prstGeom>
              <a:blipFill>
                <a:blip r:embed="rId4"/>
                <a:stretch>
                  <a:fillRect l="-1848" t="-2062" b="-23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图片 9">
            <a:extLst>
              <a:ext uri="{FF2B5EF4-FFF2-40B4-BE49-F238E27FC236}">
                <a16:creationId xmlns:a16="http://schemas.microsoft.com/office/drawing/2014/main" id="{44BDD1B6-4B17-9486-DE06-C4D0D2CAF6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2140" y="3227060"/>
            <a:ext cx="2800350" cy="261937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AA39C3B1-26BA-8741-707D-D6D9F283C281}"/>
              </a:ext>
            </a:extLst>
          </p:cNvPr>
          <p:cNvSpPr txBox="1"/>
          <p:nvPr/>
        </p:nvSpPr>
        <p:spPr>
          <a:xfrm>
            <a:off x="2135725" y="2018411"/>
            <a:ext cx="360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CCD6F2A-DDE5-2B84-0862-89F79F68AE25}"/>
              </a:ext>
            </a:extLst>
          </p:cNvPr>
          <p:cNvSpPr txBox="1"/>
          <p:nvPr/>
        </p:nvSpPr>
        <p:spPr>
          <a:xfrm>
            <a:off x="3949765" y="1970889"/>
            <a:ext cx="9941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969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941EC-E492-CAD6-5B92-774A943D0A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BDD7EF-C242-8BE4-87DE-5F9ACB328AA7}"/>
                  </a:ext>
                </a:extLst>
              </p:cNvPr>
              <p:cNvSpPr txBox="1"/>
              <p:nvPr/>
            </p:nvSpPr>
            <p:spPr>
              <a:xfrm>
                <a:off x="1055650" y="764815"/>
                <a:ext cx="6840475" cy="38295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PCQ=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CPQ=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CPQ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𝑪𝑷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𝑪𝑸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𝑪𝑨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𝒕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𝒕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综上所述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当运动时间为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CPQ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相似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BDD7EF-C242-8BE4-87DE-5F9ACB328A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650" y="764815"/>
                <a:ext cx="6840475" cy="3829510"/>
              </a:xfrm>
              <a:prstGeom prst="rect">
                <a:avLst/>
              </a:prstGeom>
              <a:blipFill>
                <a:blip r:embed="rId3"/>
                <a:stretch>
                  <a:fillRect l="-1783" b="-34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>
            <a:extLst>
              <a:ext uri="{FF2B5EF4-FFF2-40B4-BE49-F238E27FC236}">
                <a16:creationId xmlns:a16="http://schemas.microsoft.com/office/drawing/2014/main" id="{91F2262A-28A9-B174-A9D6-D44E81910A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145" y="1365120"/>
            <a:ext cx="28194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835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3A547A-5959-BBAA-7EA3-8186726E5E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E578278-639B-0488-6258-1AF8E6F8ADFF}"/>
              </a:ext>
            </a:extLst>
          </p:cNvPr>
          <p:cNvSpPr txBox="1"/>
          <p:nvPr/>
        </p:nvSpPr>
        <p:spPr>
          <a:xfrm>
            <a:off x="767630" y="476795"/>
            <a:ext cx="7632530" cy="31495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一、选择题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下列线段中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能成比例的是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cm,9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cm,9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cm,9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cm,18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cm,7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cm,9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2F2B22D-9BF9-3212-4B16-2DC5E096DB74}"/>
                  </a:ext>
                </a:extLst>
              </p:cNvPr>
              <p:cNvSpPr txBox="1"/>
              <p:nvPr/>
            </p:nvSpPr>
            <p:spPr>
              <a:xfrm>
                <a:off x="767630" y="3674579"/>
                <a:ext cx="7632530" cy="22025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则下列各式不成立的是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2F2B22D-9BF9-3212-4B16-2DC5E096DB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3674579"/>
                <a:ext cx="7632530" cy="2202591"/>
              </a:xfrm>
              <a:prstGeom prst="rect">
                <a:avLst/>
              </a:prstGeom>
              <a:blipFill>
                <a:blip r:embed="rId3"/>
                <a:stretch>
                  <a:fillRect l="-1677" t="-22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CEC8DCF-9CA2-E0CA-8B5F-A14819AF737D}"/>
              </a:ext>
            </a:extLst>
          </p:cNvPr>
          <p:cNvSpPr txBox="1"/>
          <p:nvPr/>
        </p:nvSpPr>
        <p:spPr>
          <a:xfrm>
            <a:off x="5461870" y="1054670"/>
            <a:ext cx="4901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F0F90AF-C91C-1F15-6F3A-258905A45DA5}"/>
              </a:ext>
            </a:extLst>
          </p:cNvPr>
          <p:cNvSpPr txBox="1"/>
          <p:nvPr/>
        </p:nvSpPr>
        <p:spPr>
          <a:xfrm>
            <a:off x="6898565" y="3757495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786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AC3AED-8BBE-13C6-46CB-BB4D1F354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6C6D932-7EDB-ED0E-2714-686B6479737F}"/>
                  </a:ext>
                </a:extLst>
              </p:cNvPr>
              <p:cNvSpPr txBox="1"/>
              <p:nvPr/>
            </p:nvSpPr>
            <p:spPr>
              <a:xfrm>
                <a:off x="623620" y="630743"/>
                <a:ext cx="10800750" cy="28870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要判断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相似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添加一个条件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不正确的是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B.∠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𝑪𝑩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6C6D932-7EDB-ED0E-2714-686B647973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630743"/>
                <a:ext cx="10800750" cy="2887072"/>
              </a:xfrm>
              <a:prstGeom prst="rect">
                <a:avLst/>
              </a:prstGeom>
              <a:blipFill>
                <a:blip r:embed="rId3"/>
                <a:stretch>
                  <a:fillRect l="-1129" r="-790" b="-1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45BD925-C0BB-19F6-2415-A3FA58473B4C}"/>
              </a:ext>
            </a:extLst>
          </p:cNvPr>
          <p:cNvSpPr txBox="1"/>
          <p:nvPr/>
        </p:nvSpPr>
        <p:spPr>
          <a:xfrm>
            <a:off x="3575825" y="1423370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pic>
        <p:nvPicPr>
          <p:cNvPr id="8" name="image17.jpeg">
            <a:extLst>
              <a:ext uri="{FF2B5EF4-FFF2-40B4-BE49-F238E27FC236}">
                <a16:creationId xmlns:a16="http://schemas.microsoft.com/office/drawing/2014/main" id="{E174F117-4A64-22AD-3DF5-71DD54EA42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7867" y="3717020"/>
            <a:ext cx="3672255" cy="189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95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F7D29E-33FC-0555-E638-CA90367FA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EE80359-6F9A-573D-FFDB-994432E8D0DF}"/>
              </a:ext>
            </a:extLst>
          </p:cNvPr>
          <p:cNvSpPr txBox="1"/>
          <p:nvPr/>
        </p:nvSpPr>
        <p:spPr>
          <a:xfrm>
            <a:off x="623620" y="692810"/>
            <a:ext cx="1094476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四点在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三边上的位置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=70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DGB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则下列哪一组三角形相似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B.△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CEF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D.△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FGH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18.jpeg">
            <a:extLst>
              <a:ext uri="{FF2B5EF4-FFF2-40B4-BE49-F238E27FC236}">
                <a16:creationId xmlns:a16="http://schemas.microsoft.com/office/drawing/2014/main" id="{D518A757-AF6B-EFC2-A7E5-78C959DA28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900" y="3356995"/>
            <a:ext cx="2642431" cy="242984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066167A-0FBD-6EE4-B04E-3482024C01F3}"/>
              </a:ext>
            </a:extLst>
          </p:cNvPr>
          <p:cNvSpPr txBox="1"/>
          <p:nvPr/>
        </p:nvSpPr>
        <p:spPr>
          <a:xfrm>
            <a:off x="1415675" y="1554584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229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3E97C-B7C0-34B6-445F-ACE81776F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E786567-6931-87BA-EADE-020F7A912B04}"/>
                  </a:ext>
                </a:extLst>
              </p:cNvPr>
              <p:cNvSpPr txBox="1"/>
              <p:nvPr/>
            </p:nvSpPr>
            <p:spPr>
              <a:xfrm>
                <a:off x="767630" y="561035"/>
                <a:ext cx="9504660" cy="24370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如图所示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则下列结论不成立的是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A.△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ADC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B.△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DOE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BOC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C.∠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=∠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E786567-6931-87BA-EADE-020F7A912B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561035"/>
                <a:ext cx="9504660" cy="2437077"/>
              </a:xfrm>
              <a:prstGeom prst="rect">
                <a:avLst/>
              </a:prstGeom>
              <a:blipFill>
                <a:blip r:embed="rId3"/>
                <a:stretch>
                  <a:fillRect l="-1347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CCD962D-D589-EEC5-A7EF-E650887F383D}"/>
              </a:ext>
            </a:extLst>
          </p:cNvPr>
          <p:cNvSpPr txBox="1"/>
          <p:nvPr/>
        </p:nvSpPr>
        <p:spPr>
          <a:xfrm>
            <a:off x="695625" y="3933035"/>
            <a:ext cx="1036872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边上的高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按如图所示的方式折叠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重合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折痕为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A.9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	                B.10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	            C.11	                D.15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8565D6A-46CA-8265-8B36-DABC15CA92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6436" y="1916789"/>
            <a:ext cx="2762250" cy="19431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1B7CD3A-A9DF-44DE-ADBB-ECB709FAD3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4440" y="1250039"/>
            <a:ext cx="4391025" cy="260985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C93362B8-33C4-942A-A653-A05375F330F0}"/>
              </a:ext>
            </a:extLst>
          </p:cNvPr>
          <p:cNvSpPr txBox="1"/>
          <p:nvPr/>
        </p:nvSpPr>
        <p:spPr>
          <a:xfrm>
            <a:off x="8206085" y="684779"/>
            <a:ext cx="533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DB251C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225978F-60A7-1EC4-962D-28D424CB24EF}"/>
              </a:ext>
            </a:extLst>
          </p:cNvPr>
          <p:cNvSpPr txBox="1"/>
          <p:nvPr/>
        </p:nvSpPr>
        <p:spPr>
          <a:xfrm>
            <a:off x="1405165" y="4826342"/>
            <a:ext cx="4425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79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865D0B-BE84-873C-1637-03CEA5710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294D99-3A5F-6AA5-98DF-3BD30D92922A}"/>
                  </a:ext>
                </a:extLst>
              </p:cNvPr>
              <p:cNvSpPr txBox="1"/>
              <p:nvPr/>
            </p:nvSpPr>
            <p:spPr>
              <a:xfrm>
                <a:off x="695625" y="476795"/>
                <a:ext cx="10800750" cy="26196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二、填空题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:(6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/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两地的实际距离是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画在图上的距离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则这幅图的比例尺是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z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𝒛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𝒛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  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294D99-3A5F-6AA5-98DF-3BD30D9292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76795"/>
                <a:ext cx="10800750" cy="2619692"/>
              </a:xfrm>
              <a:prstGeom prst="rect">
                <a:avLst/>
              </a:prstGeom>
              <a:blipFill>
                <a:blip r:embed="rId3"/>
                <a:stretch>
                  <a:fillRect l="-1129" t="-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8704333-320A-7868-BE2F-E816358A89A7}"/>
              </a:ext>
            </a:extLst>
          </p:cNvPr>
          <p:cNvSpPr txBox="1"/>
          <p:nvPr/>
        </p:nvSpPr>
        <p:spPr>
          <a:xfrm>
            <a:off x="695625" y="3086296"/>
            <a:ext cx="6984485" cy="2832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大自然是美的设计师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即使是一片小小的树叶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也蕴含着“黄金分割”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的黄金分割点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的长度为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的长度为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结果保留根号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7302B9C-A93A-7AA3-4206-BFE320AE2A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0917" y="2492935"/>
            <a:ext cx="2914650" cy="324802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7DE7513-129A-F781-F961-D519A221024E}"/>
              </a:ext>
            </a:extLst>
          </p:cNvPr>
          <p:cNvSpPr txBox="1"/>
          <p:nvPr/>
        </p:nvSpPr>
        <p:spPr>
          <a:xfrm>
            <a:off x="4151865" y="1649895"/>
            <a:ext cx="16561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30F3BB0-FF92-2A2C-E759-79D258CC6A6A}"/>
                  </a:ext>
                </a:extLst>
              </p:cNvPr>
              <p:cNvSpPr txBox="1"/>
              <p:nvPr/>
            </p:nvSpPr>
            <p:spPr>
              <a:xfrm>
                <a:off x="5077662" y="2233594"/>
                <a:ext cx="442298" cy="7210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30F3BB0-FF92-2A2C-E759-79D258CC6A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7662" y="2233594"/>
                <a:ext cx="442298" cy="7210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9A7AC12-669C-1BCC-17F8-D885F6C897F5}"/>
                  </a:ext>
                </a:extLst>
              </p:cNvPr>
              <p:cNvSpPr txBox="1"/>
              <p:nvPr/>
            </p:nvSpPr>
            <p:spPr>
              <a:xfrm>
                <a:off x="4061084" y="4747020"/>
                <a:ext cx="1674891" cy="5681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(18</a:t>
                </a:r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9A7AC12-669C-1BCC-17F8-D885F6C897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1084" y="4747020"/>
                <a:ext cx="1674891" cy="568169"/>
              </a:xfrm>
              <a:prstGeom prst="rect">
                <a:avLst/>
              </a:prstGeom>
              <a:blipFill>
                <a:blip r:embed="rId6"/>
                <a:stretch>
                  <a:fillRect l="-7273" t="-5376" b="-27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324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A6F9E1-8CB7-CA0D-A86F-448421070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28EE74-5E71-CD36-E87E-7D6C3B19268F}"/>
                  </a:ext>
                </a:extLst>
              </p:cNvPr>
              <p:cNvSpPr txBox="1"/>
              <p:nvPr/>
            </p:nvSpPr>
            <p:spPr>
              <a:xfrm>
                <a:off x="839635" y="692810"/>
                <a:ext cx="10368720" cy="22350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上的两点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且满足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MN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一条平行于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的直线分别与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AN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的延长线交于点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𝑬𝑭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𝑫𝑬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28EE74-5E71-CD36-E87E-7D6C3B1926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692810"/>
                <a:ext cx="10368720" cy="2235099"/>
              </a:xfrm>
              <a:prstGeom prst="rect">
                <a:avLst/>
              </a:prstGeom>
              <a:blipFill>
                <a:blip r:embed="rId3"/>
                <a:stretch>
                  <a:fillRect l="-1235" b="-2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2.jpeg">
            <a:extLst>
              <a:ext uri="{FF2B5EF4-FFF2-40B4-BE49-F238E27FC236}">
                <a16:creationId xmlns:a16="http://schemas.microsoft.com/office/drawing/2014/main" id="{79FD2A47-7633-2A01-2D74-8A7DF884B3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7892" y="2708950"/>
            <a:ext cx="3096215" cy="300463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AE8C523-4870-6BF0-880F-84CFFBE10C54}"/>
              </a:ext>
            </a:extLst>
          </p:cNvPr>
          <p:cNvSpPr txBox="1"/>
          <p:nvPr/>
        </p:nvSpPr>
        <p:spPr>
          <a:xfrm>
            <a:off x="1703695" y="2276920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242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653FD0-0F5D-797C-54A9-300446B5D6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8C4E21-CD4C-4385-B7BD-4165AA3F8071}"/>
                  </a:ext>
                </a:extLst>
              </p:cNvPr>
              <p:cNvSpPr txBox="1"/>
              <p:nvPr/>
            </p:nvSpPr>
            <p:spPr>
              <a:xfrm>
                <a:off x="623620" y="476795"/>
                <a:ext cx="10944760" cy="18237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三、解答题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/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有两块四边形土地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A'B'C'D'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𝑫𝑨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A'B'C'D'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的周长为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求四边形土地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的周长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8C4E21-CD4C-4385-B7BD-4165AA3F80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76795"/>
                <a:ext cx="10944760" cy="1823769"/>
              </a:xfrm>
              <a:prstGeom prst="rect">
                <a:avLst/>
              </a:prstGeom>
              <a:blipFill>
                <a:blip r:embed="rId3"/>
                <a:stretch>
                  <a:fillRect l="-1114" t="-2341" r="-891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621B03A-CC6A-D509-FBAD-399123767267}"/>
                  </a:ext>
                </a:extLst>
              </p:cNvPr>
              <p:cNvSpPr txBox="1"/>
              <p:nvPr/>
            </p:nvSpPr>
            <p:spPr>
              <a:xfrm>
                <a:off x="695625" y="2420930"/>
                <a:ext cx="5904410" cy="33175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𝑫𝑨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𝑫𝑨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∵A'B'+B'C'+C'D'+D'A'=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∴AB+BC+CD+DA=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60(m)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即四边形土地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的周长为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621B03A-CC6A-D509-FBAD-3991237672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420930"/>
                <a:ext cx="5904410" cy="3317575"/>
              </a:xfrm>
              <a:prstGeom prst="rect">
                <a:avLst/>
              </a:prstGeom>
              <a:blipFill>
                <a:blip r:embed="rId4"/>
                <a:stretch>
                  <a:fillRect l="-2064" b="-4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624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C94621-4066-25B9-31EF-0F185E83AA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1884B84-E187-28FF-B756-FFFA3981B5E7}"/>
              </a:ext>
            </a:extLst>
          </p:cNvPr>
          <p:cNvSpPr txBox="1"/>
          <p:nvPr/>
        </p:nvSpPr>
        <p:spPr>
          <a:xfrm>
            <a:off x="695625" y="548800"/>
            <a:ext cx="1065674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分别与直线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CC9885A-51EC-1F41-8039-89CECAD4282D}"/>
                  </a:ext>
                </a:extLst>
              </p:cNvPr>
              <p:cNvSpPr txBox="1"/>
              <p:nvPr/>
            </p:nvSpPr>
            <p:spPr>
              <a:xfrm>
                <a:off x="708722" y="1970205"/>
                <a:ext cx="5243268" cy="35293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∴AF=AD+DF=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𝑨𝑭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线段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CC9885A-51EC-1F41-8039-89CECAD428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722" y="1970205"/>
                <a:ext cx="5243268" cy="3529364"/>
              </a:xfrm>
              <a:prstGeom prst="rect">
                <a:avLst/>
              </a:prstGeom>
              <a:blipFill>
                <a:blip r:embed="rId3"/>
                <a:stretch>
                  <a:fillRect l="-2326" b="-39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3.jpeg">
            <a:extLst>
              <a:ext uri="{FF2B5EF4-FFF2-40B4-BE49-F238E27FC236}">
                <a16:creationId xmlns:a16="http://schemas.microsoft.com/office/drawing/2014/main" id="{3A224E7A-57BE-F158-3F59-F1C0E9ED11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070" y="2623671"/>
            <a:ext cx="3096215" cy="2211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00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3748</TotalTime>
  <Words>1214</Words>
  <Application>Microsoft Office PowerPoint</Application>
  <PresentationFormat>宽屏</PresentationFormat>
  <Paragraphs>70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227</cp:revision>
  <dcterms:created xsi:type="dcterms:W3CDTF">2024-04-24T12:16:00Z</dcterms:created>
  <dcterms:modified xsi:type="dcterms:W3CDTF">2025-04-01T13:47:33Z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