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7" r:id="rId2"/>
    <p:sldId id="3714" r:id="rId3"/>
    <p:sldId id="3715" r:id="rId4"/>
    <p:sldId id="3716" r:id="rId5"/>
    <p:sldId id="3717" r:id="rId6"/>
    <p:sldId id="3718" r:id="rId7"/>
    <p:sldId id="3719" r:id="rId8"/>
    <p:sldId id="3720" r:id="rId9"/>
    <p:sldId id="3722" r:id="rId10"/>
    <p:sldId id="3723" r:id="rId11"/>
    <p:sldId id="3724" r:id="rId12"/>
    <p:sldId id="3725" r:id="rId13"/>
    <p:sldId id="3726" r:id="rId14"/>
    <p:sldId id="3727" r:id="rId15"/>
    <p:sldId id="3728" r:id="rId1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howGuides="1">
      <p:cViewPr varScale="1">
        <p:scale>
          <a:sx n="76" d="100"/>
          <a:sy n="76" d="100"/>
        </p:scale>
        <p:origin x="936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531C3-5904-51AD-745A-54DB7DFD2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9A065CD-2650-9F6C-D67A-4EBCFD2729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22FDCEC-8013-D7BB-8F6D-07B57BB67B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769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AEBB1-B479-3CF3-5251-BD242A3F0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A66C75B-2486-1662-9DB4-3D05C7DAC5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5BE6E31-F315-3544-1AA9-656EB0E03C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40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91223-7E71-A28B-2483-06571A276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D9291AB-1A4C-931C-E017-792F758130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1546FCE-56DA-B6F5-DB02-62ADFA505B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7762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163EC-7C52-2EBB-1418-10953102F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8220194-2EC3-0E08-100E-12B2B3A86E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EA7ACB2-BE36-D5E0-2354-035432CBFB0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9551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39E3C-C0CC-9ADC-C97A-83D9008E2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FE6B2AF-06B7-B5C9-BF3E-8BA19462B2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083E20-E03B-556E-8E13-188327A3146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580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0AE44-56EB-F4C9-0B1D-DB7B08DC3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362F9E6-0C83-89BC-3C8A-ED2634A88A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B3C1404-4DE9-BE3E-5789-4AE3900041C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785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4C647-7FAD-ACCB-6096-AA9C59A60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097963F-1DBD-68E2-5BF5-307383D98E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88AFDFC-5105-7780-C2B7-6702A73C48C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90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56580-2A83-FF2E-B351-BA5572D8C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4430BA2-FFBC-7BFE-24DB-A3C4B2E30A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9B6D6C9-8E26-F978-E8EF-8831FBD949F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8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5B22B-1A79-E6D3-095C-2DDBF745E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EB6BBF4-8980-0CE4-C287-3E771EA602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97BCF57-DEA3-D321-CF9A-9194557C17D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579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2C06B-ACAB-DC98-8C58-815AE950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60D4D64-451E-D439-472B-B94FBBE9DE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A25F239-F9D2-0937-7C20-B6FA4E943A2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29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19FAA-8EB9-205F-D4B2-1CA041D92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49C3B6E-F7BB-14AB-DAC9-1FF33A424F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DCD7FB7-BC11-6DBA-5393-CD113497EF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13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9FF30-BCDC-4411-6E2C-0D8A570B5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AD159F5-6779-2DC4-87E1-6E52C24D82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F829FEE-22B6-9232-6D00-D0E2A82EC73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81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6B8B7-3DD3-DEE9-D293-9A535C855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263ED09-6397-52C6-B66C-BADE192B9D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5C2D727-B373-742E-CED1-A4257F2433B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3200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1BDAE-8141-90CA-B2E8-810ECA0A4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611FF47-709B-5DE1-287A-55072B10EF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CFB387-5C22-EBA9-803F-329593353B8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37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tif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607E410-8652-35F5-D0B0-9B4B37A7FD13}"/>
              </a:ext>
            </a:extLst>
          </p:cNvPr>
          <p:cNvSpPr txBox="1"/>
          <p:nvPr/>
        </p:nvSpPr>
        <p:spPr>
          <a:xfrm>
            <a:off x="1163657" y="1844890"/>
            <a:ext cx="986468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菱形的性质与判定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的综合应用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88D894-5A08-6BC5-ABCF-56B2CAB32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91A04C-0934-5F03-5C7C-7030221CCD06}"/>
              </a:ext>
            </a:extLst>
          </p:cNvPr>
          <p:cNvSpPr txBox="1"/>
          <p:nvPr/>
        </p:nvSpPr>
        <p:spPr>
          <a:xfrm>
            <a:off x="695625" y="836820"/>
            <a:ext cx="10800750" cy="1353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=135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3.jpeg">
            <a:extLst>
              <a:ext uri="{FF2B5EF4-FFF2-40B4-BE49-F238E27FC236}">
                <a16:creationId xmlns:a16="http://schemas.microsoft.com/office/drawing/2014/main" id="{0A372264-7A60-CA20-9A76-0A8775B3A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79" y="2708949"/>
            <a:ext cx="3525925" cy="195827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FBB316-CEA4-7A70-F972-F3187F2C8BFF}"/>
                  </a:ext>
                </a:extLst>
              </p:cNvPr>
              <p:cNvSpPr txBox="1"/>
              <p:nvPr/>
            </p:nvSpPr>
            <p:spPr>
              <a:xfrm>
                <a:off x="10200285" y="1566166"/>
                <a:ext cx="965716" cy="565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FBB316-CEA4-7A70-F972-F3187F2C8B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0285" y="1566166"/>
                <a:ext cx="965716" cy="565155"/>
              </a:xfrm>
              <a:prstGeom prst="rect">
                <a:avLst/>
              </a:prstGeom>
              <a:blipFill>
                <a:blip r:embed="rId4"/>
                <a:stretch>
                  <a:fillRect l="-12579" t="-5376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509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EC176-BBA7-DAFF-7B24-1669B7565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D8C098-6B71-224F-E7E1-24321AA1CCAA}"/>
              </a:ext>
            </a:extLst>
          </p:cNvPr>
          <p:cNvSpPr txBox="1"/>
          <p:nvPr/>
        </p:nvSpPr>
        <p:spPr>
          <a:xfrm>
            <a:off x="689385" y="548800"/>
            <a:ext cx="105847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42F532-E9B4-27FD-2DE6-DD273D9028C1}"/>
                  </a:ext>
                </a:extLst>
              </p:cNvPr>
              <p:cNvSpPr txBox="1"/>
              <p:nvPr/>
            </p:nvSpPr>
            <p:spPr>
              <a:xfrm>
                <a:off x="689385" y="1954885"/>
                <a:ext cx="6342680" cy="39182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BC=AD.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42F532-E9B4-27FD-2DE6-DD273D9028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385" y="1954885"/>
                <a:ext cx="6342680" cy="3918252"/>
              </a:xfrm>
              <a:prstGeom prst="rect">
                <a:avLst/>
              </a:prstGeom>
              <a:blipFill>
                <a:blip r:embed="rId3"/>
                <a:stretch>
                  <a:fillRect l="-1921" t="-2181" b="-3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B5CA0F5D-F392-2F85-E1EB-72F12022D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074" y="2780955"/>
            <a:ext cx="3876215" cy="187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27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A802C-EB28-FFDA-DD0C-3F652143F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E1A069-9AC5-9E05-FF89-DFBFD13EEC0A}"/>
              </a:ext>
            </a:extLst>
          </p:cNvPr>
          <p:cNvSpPr txBox="1"/>
          <p:nvPr/>
        </p:nvSpPr>
        <p:spPr>
          <a:xfrm>
            <a:off x="911640" y="548800"/>
            <a:ext cx="6104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463B27-1024-EC53-34A6-C5271DB2DAF4}"/>
                  </a:ext>
                </a:extLst>
              </p:cNvPr>
              <p:cNvSpPr txBox="1"/>
              <p:nvPr/>
            </p:nvSpPr>
            <p:spPr>
              <a:xfrm>
                <a:off x="911639" y="1268850"/>
                <a:ext cx="6552455" cy="41747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∴BE=CE=AB=AE=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OG=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𝑮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∴GC=GE+CE=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𝑮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𝑮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ad>
                              <m:radPr>
                                <m:degHide m:val="on"/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</m:rad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463B27-1024-EC53-34A6-C5271DB2D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39" y="1268850"/>
                <a:ext cx="6552455" cy="4174797"/>
              </a:xfrm>
              <a:prstGeom prst="rect">
                <a:avLst/>
              </a:prstGeom>
              <a:blipFill>
                <a:blip r:embed="rId3"/>
                <a:stretch>
                  <a:fillRect l="-1955" t="-1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39C37240-E89B-0C15-BFBB-AAEE8D3B5A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085" y="2276920"/>
            <a:ext cx="3876215" cy="1872130"/>
          </a:xfrm>
          <a:prstGeom prst="rect">
            <a:avLst/>
          </a:prstGeom>
        </p:spPr>
      </p:pic>
      <p:pic>
        <p:nvPicPr>
          <p:cNvPr id="7" name="image44.jpeg">
            <a:extLst>
              <a:ext uri="{FF2B5EF4-FFF2-40B4-BE49-F238E27FC236}">
                <a16:creationId xmlns:a16="http://schemas.microsoft.com/office/drawing/2014/main" id="{6E44C677-0587-5FCA-ADF2-E65CE223E2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4020" y="2308462"/>
            <a:ext cx="4032280" cy="184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1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1AC08-F3FD-930D-C6A9-AF7559EC3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5.jpeg">
            <a:extLst>
              <a:ext uri="{FF2B5EF4-FFF2-40B4-BE49-F238E27FC236}">
                <a16:creationId xmlns:a16="http://schemas.microsoft.com/office/drawing/2014/main" id="{67E533AD-6197-4F1F-60BB-42B33C341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855" y="620805"/>
            <a:ext cx="310254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DEA765-E281-06B4-C929-C39838D0CA85}"/>
                  </a:ext>
                </a:extLst>
              </p:cNvPr>
              <p:cNvSpPr txBox="1"/>
              <p:nvPr/>
            </p:nvSpPr>
            <p:spPr>
              <a:xfrm>
                <a:off x="623620" y="1032472"/>
                <a:ext cx="10656740" cy="41726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在菱形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延长线上一点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则下列结论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ODGF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构成的四边形是菱形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BOG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其中正确的结论是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A.①②	                  B.①②③	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C.①③④	                  D.②③④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DEA765-E281-06B4-C929-C39838D0C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032472"/>
                <a:ext cx="10656740" cy="4172617"/>
              </a:xfrm>
              <a:prstGeom prst="rect">
                <a:avLst/>
              </a:prstGeom>
              <a:blipFill>
                <a:blip r:embed="rId4"/>
                <a:stretch>
                  <a:fillRect l="-1144" r="-57" b="-3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46.jpeg">
            <a:extLst>
              <a:ext uri="{FF2B5EF4-FFF2-40B4-BE49-F238E27FC236}">
                <a16:creationId xmlns:a16="http://schemas.microsoft.com/office/drawing/2014/main" id="{5D0238A9-037D-E32D-DB2A-EF0BDB23A0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060" y="4159687"/>
            <a:ext cx="3240225" cy="166584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CBBEDEA-EDFB-7EFE-00E3-D2D4786B19C7}"/>
              </a:ext>
            </a:extLst>
          </p:cNvPr>
          <p:cNvSpPr txBox="1"/>
          <p:nvPr/>
        </p:nvSpPr>
        <p:spPr>
          <a:xfrm>
            <a:off x="7752115" y="3429000"/>
            <a:ext cx="461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12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D80B91-12A2-E622-0004-015ABE763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EC7F65-E3E3-C4D1-DFD1-9331D567E258}"/>
              </a:ext>
            </a:extLst>
          </p:cNvPr>
          <p:cNvSpPr txBox="1"/>
          <p:nvPr/>
        </p:nvSpPr>
        <p:spPr>
          <a:xfrm>
            <a:off x="695624" y="548800"/>
            <a:ext cx="1015270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B9A52F-407A-6270-F496-7D9028DE56B9}"/>
                  </a:ext>
                </a:extLst>
              </p:cNvPr>
              <p:cNvSpPr txBox="1"/>
              <p:nvPr/>
            </p:nvSpPr>
            <p:spPr>
              <a:xfrm>
                <a:off x="695624" y="1967485"/>
                <a:ext cx="6264436" cy="35995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为等边三角形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∴AB=AC=BC=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∴OB=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B9A52F-407A-6270-F496-7D9028DE56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967485"/>
                <a:ext cx="6264436" cy="3599512"/>
              </a:xfrm>
              <a:prstGeom prst="rect">
                <a:avLst/>
              </a:prstGeom>
              <a:blipFill>
                <a:blip r:embed="rId3"/>
                <a:stretch>
                  <a:fillRect l="-1946" r="-875" b="-3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7.jpeg">
            <a:extLst>
              <a:ext uri="{FF2B5EF4-FFF2-40B4-BE49-F238E27FC236}">
                <a16:creationId xmlns:a16="http://schemas.microsoft.com/office/drawing/2014/main" id="{5C7A85EF-4FCC-37BF-32CB-7C193BB479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9350"/>
          <a:stretch/>
        </p:blipFill>
        <p:spPr>
          <a:xfrm>
            <a:off x="8400160" y="2636945"/>
            <a:ext cx="2876077" cy="273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07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2F8D5-AFF4-436C-61C9-8E4332A95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C41BC6-4527-255B-897D-2C95F1BB2B2E}"/>
              </a:ext>
            </a:extLst>
          </p:cNvPr>
          <p:cNvSpPr txBox="1"/>
          <p:nvPr/>
        </p:nvSpPr>
        <p:spPr>
          <a:xfrm>
            <a:off x="695624" y="548800"/>
            <a:ext cx="107287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AFBE90-EE78-60ED-B91E-22E97E8001D3}"/>
              </a:ext>
            </a:extLst>
          </p:cNvPr>
          <p:cNvSpPr txBox="1"/>
          <p:nvPr/>
        </p:nvSpPr>
        <p:spPr>
          <a:xfrm>
            <a:off x="677324" y="1502907"/>
            <a:ext cx="1072874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∴AE=AF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∴AH=EH=FH.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∴S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=S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∴AH=CF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∴EH=CF.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易证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∴OF=OH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∴OE=EH+OH=CF+OF.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1307A50-1CAC-2917-B151-B5715A2ED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10" y="2132910"/>
            <a:ext cx="3060708" cy="2031003"/>
          </a:xfrm>
          <a:prstGeom prst="rect">
            <a:avLst/>
          </a:prstGeom>
        </p:spPr>
      </p:pic>
      <p:pic>
        <p:nvPicPr>
          <p:cNvPr id="8" name="image47.jpeg">
            <a:extLst>
              <a:ext uri="{FF2B5EF4-FFF2-40B4-BE49-F238E27FC236}">
                <a16:creationId xmlns:a16="http://schemas.microsoft.com/office/drawing/2014/main" id="{565A7FCD-3071-067D-71FB-D6E589AAEBA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691"/>
          <a:stretch/>
        </p:blipFill>
        <p:spPr>
          <a:xfrm>
            <a:off x="7608105" y="1841818"/>
            <a:ext cx="3561132" cy="232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7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36A1C-AE8B-ED56-0743-2F1F2102E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.jpeg">
            <a:extLst>
              <a:ext uri="{FF2B5EF4-FFF2-40B4-BE49-F238E27FC236}">
                <a16:creationId xmlns:a16="http://schemas.microsoft.com/office/drawing/2014/main" id="{4A98C921-F395-4B0D-10A2-C09104041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692810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7766BD7-E037-B7CC-47E0-30AAB19432E5}"/>
              </a:ext>
            </a:extLst>
          </p:cNvPr>
          <p:cNvSpPr txBox="1"/>
          <p:nvPr/>
        </p:nvSpPr>
        <p:spPr>
          <a:xfrm>
            <a:off x="551615" y="1243673"/>
            <a:ext cx="107287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A.9	              B.18	      C.36	       D.72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9856BF-607E-0509-262D-F9F45CC4D0D0}"/>
              </a:ext>
            </a:extLst>
          </p:cNvPr>
          <p:cNvSpPr txBox="1"/>
          <p:nvPr/>
        </p:nvSpPr>
        <p:spPr>
          <a:xfrm>
            <a:off x="587617" y="2628668"/>
            <a:ext cx="1101676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A.45°	   B.50°	     C.55°	       D.60°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4.jpeg">
            <a:extLst>
              <a:ext uri="{FF2B5EF4-FFF2-40B4-BE49-F238E27FC236}">
                <a16:creationId xmlns:a16="http://schemas.microsoft.com/office/drawing/2014/main" id="{67A696BA-0BB3-A0E8-B470-38B948D0E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75" y="3970768"/>
            <a:ext cx="2447486" cy="18721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622D95B-9B7E-AE17-F8B4-27836A7FCAEE}"/>
              </a:ext>
            </a:extLst>
          </p:cNvPr>
          <p:cNvSpPr txBox="1"/>
          <p:nvPr/>
        </p:nvSpPr>
        <p:spPr>
          <a:xfrm>
            <a:off x="3359810" y="1717536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A7FBA7-7D9E-E4F3-AF41-44D2C5115AB9}"/>
              </a:ext>
            </a:extLst>
          </p:cNvPr>
          <p:cNvSpPr txBox="1"/>
          <p:nvPr/>
        </p:nvSpPr>
        <p:spPr>
          <a:xfrm>
            <a:off x="2423745" y="3102531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776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29803-CF6E-18D3-618E-17BCA22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F52119-19FF-5343-B7C6-246BD5FBF615}"/>
              </a:ext>
            </a:extLst>
          </p:cNvPr>
          <p:cNvSpPr txBox="1"/>
          <p:nvPr/>
        </p:nvSpPr>
        <p:spPr>
          <a:xfrm>
            <a:off x="911639" y="635174"/>
            <a:ext cx="10440725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A.24	            B.28  	  C.32	              D.36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5.jpeg">
            <a:extLst>
              <a:ext uri="{FF2B5EF4-FFF2-40B4-BE49-F238E27FC236}">
                <a16:creationId xmlns:a16="http://schemas.microsoft.com/office/drawing/2014/main" id="{3CD6112C-B39A-1735-A58B-7E9D394AA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053" y="2708950"/>
            <a:ext cx="2761893" cy="246603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7E07D1F-5327-AC44-D0FD-74C233D32227}"/>
              </a:ext>
            </a:extLst>
          </p:cNvPr>
          <p:cNvSpPr txBox="1"/>
          <p:nvPr/>
        </p:nvSpPr>
        <p:spPr>
          <a:xfrm>
            <a:off x="7392090" y="1421402"/>
            <a:ext cx="3896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05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9D5003-6243-18E4-F989-7951D71DE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FC315D-F986-A082-FB7F-45202E40D9DA}"/>
              </a:ext>
            </a:extLst>
          </p:cNvPr>
          <p:cNvSpPr txBox="1"/>
          <p:nvPr/>
        </p:nvSpPr>
        <p:spPr>
          <a:xfrm>
            <a:off x="604338" y="764815"/>
            <a:ext cx="7992555" cy="168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(1,2),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D8F9D79-3C95-96A5-FE7A-541DC5BE3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0615" y="620805"/>
            <a:ext cx="2674639" cy="238502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6C651AB-EDD1-190E-00D7-7DD3649E0916}"/>
              </a:ext>
            </a:extLst>
          </p:cNvPr>
          <p:cNvSpPr txBox="1"/>
          <p:nvPr/>
        </p:nvSpPr>
        <p:spPr>
          <a:xfrm>
            <a:off x="672691" y="2924965"/>
            <a:ext cx="7732510" cy="2541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EDDDAFA-A588-C332-A38E-50781EB7A1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0615" y="3356993"/>
            <a:ext cx="3015094" cy="250406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211FE8-1F39-7D63-99E5-A9D3A19319D0}"/>
                  </a:ext>
                </a:extLst>
              </p:cNvPr>
              <p:cNvSpPr txBox="1"/>
              <p:nvPr/>
            </p:nvSpPr>
            <p:spPr>
              <a:xfrm>
                <a:off x="7104070" y="1562959"/>
                <a:ext cx="965716" cy="8980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211FE8-1F39-7D63-99E5-A9D3A1931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4070" y="1562959"/>
                <a:ext cx="965716" cy="898003"/>
              </a:xfrm>
              <a:prstGeom prst="rect">
                <a:avLst/>
              </a:prstGeom>
              <a:blipFill>
                <a:blip r:embed="rId5"/>
                <a:stretch>
                  <a:fillRect l="-12579" b="-16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1B73001-9919-A1A1-B429-2C48F8969E25}"/>
                  </a:ext>
                </a:extLst>
              </p:cNvPr>
              <p:cNvSpPr txBox="1"/>
              <p:nvPr/>
            </p:nvSpPr>
            <p:spPr>
              <a:xfrm>
                <a:off x="6384020" y="4061222"/>
                <a:ext cx="821706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1B73001-9919-A1A1-B429-2C48F8969E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20" y="4061222"/>
                <a:ext cx="821706" cy="563744"/>
              </a:xfrm>
              <a:prstGeom prst="rect">
                <a:avLst/>
              </a:prstGeom>
              <a:blipFill>
                <a:blip r:embed="rId6"/>
                <a:stretch>
                  <a:fillRect l="-14815" t="-4301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47E6048-393E-304F-6A91-614FDE8D3261}"/>
                  </a:ext>
                </a:extLst>
              </p:cNvPr>
              <p:cNvSpPr txBox="1"/>
              <p:nvPr/>
            </p:nvSpPr>
            <p:spPr>
              <a:xfrm>
                <a:off x="3331834" y="4913062"/>
                <a:ext cx="1108051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47E6048-393E-304F-6A91-614FDE8D32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834" y="4913062"/>
                <a:ext cx="1108051" cy="563744"/>
              </a:xfrm>
              <a:prstGeom prst="rect">
                <a:avLst/>
              </a:prstGeom>
              <a:blipFill>
                <a:blip r:embed="rId7"/>
                <a:stretch>
                  <a:fillRect l="-11602" t="-5435" b="-29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97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AB81A-0EAB-56B3-D5A6-6226CCB1D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49BAF7-CF0E-103F-2805-F1B9906E3475}"/>
              </a:ext>
            </a:extLst>
          </p:cNvPr>
          <p:cNvSpPr txBox="1"/>
          <p:nvPr/>
        </p:nvSpPr>
        <p:spPr>
          <a:xfrm>
            <a:off x="911640" y="620805"/>
            <a:ext cx="9864685" cy="1998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·广西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两张宽度均为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的纸条交叉叠放在一起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交叉形成的锐角为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则重合部分构成的四边形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8.jpeg">
            <a:extLst>
              <a:ext uri="{FF2B5EF4-FFF2-40B4-BE49-F238E27FC236}">
                <a16:creationId xmlns:a16="http://schemas.microsoft.com/office/drawing/2014/main" id="{D2C69567-3499-F5BA-5AF0-35A14025B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902" y="2708950"/>
            <a:ext cx="2808195" cy="262153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C1DD6E9-7C12-C16A-332A-7231CB0355DC}"/>
                  </a:ext>
                </a:extLst>
              </p:cNvPr>
              <p:cNvSpPr txBox="1"/>
              <p:nvPr/>
            </p:nvSpPr>
            <p:spPr>
              <a:xfrm>
                <a:off x="1703695" y="1988900"/>
                <a:ext cx="1008070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C1DD6E9-7C12-C16A-332A-7231CB0355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695" y="1988900"/>
                <a:ext cx="1008070" cy="563744"/>
              </a:xfrm>
              <a:prstGeom prst="rect">
                <a:avLst/>
              </a:prstGeom>
              <a:blipFill>
                <a:blip r:embed="rId4"/>
                <a:stretch>
                  <a:fillRect l="-12048" t="-4301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315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08B5C-630B-9670-6D39-5761A7C8B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78144C-DD93-5B3A-0A68-70F0C339C7C6}"/>
              </a:ext>
            </a:extLst>
          </p:cNvPr>
          <p:cNvSpPr txBox="1"/>
          <p:nvPr/>
        </p:nvSpPr>
        <p:spPr>
          <a:xfrm>
            <a:off x="695625" y="476795"/>
            <a:ext cx="105847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C095D4-ADC1-D64C-8AAE-4BBDA192EFE9}"/>
              </a:ext>
            </a:extLst>
          </p:cNvPr>
          <p:cNvSpPr txBox="1"/>
          <p:nvPr/>
        </p:nvSpPr>
        <p:spPr>
          <a:xfrm>
            <a:off x="665857" y="1988900"/>
            <a:ext cx="610437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BCA.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AB=AD.∴AD=BC.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∵AD=AB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9.jpeg">
            <a:extLst>
              <a:ext uri="{FF2B5EF4-FFF2-40B4-BE49-F238E27FC236}">
                <a16:creationId xmlns:a16="http://schemas.microsoft.com/office/drawing/2014/main" id="{CF4E31EB-FE65-4BBD-B75F-90017F982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125" y="3068975"/>
            <a:ext cx="3061137" cy="179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91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2992A-A14D-9ABB-0527-E78752828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08BC66-4E19-DBE4-9899-2C7FD79BBF66}"/>
              </a:ext>
            </a:extLst>
          </p:cNvPr>
          <p:cNvSpPr txBox="1"/>
          <p:nvPr/>
        </p:nvSpPr>
        <p:spPr>
          <a:xfrm>
            <a:off x="623620" y="620805"/>
            <a:ext cx="82805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20B1C7-1D41-F2F0-A786-4E1C2DB284A1}"/>
                  </a:ext>
                </a:extLst>
              </p:cNvPr>
              <p:cNvSpPr txBox="1"/>
              <p:nvPr/>
            </p:nvSpPr>
            <p:spPr>
              <a:xfrm>
                <a:off x="638455" y="1412860"/>
                <a:ext cx="6897645" cy="37871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∴OA=OC=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OB=OD=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20B1C7-1D41-F2F0-A786-4E1C2DB28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55" y="1412860"/>
                <a:ext cx="6897645" cy="3787191"/>
              </a:xfrm>
              <a:prstGeom prst="rect">
                <a:avLst/>
              </a:prstGeom>
              <a:blipFill>
                <a:blip r:embed="rId3"/>
                <a:stretch>
                  <a:fillRect l="-1857" t="-2254" b="-1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9.jpeg">
            <a:extLst>
              <a:ext uri="{FF2B5EF4-FFF2-40B4-BE49-F238E27FC236}">
                <a16:creationId xmlns:a16="http://schemas.microsoft.com/office/drawing/2014/main" id="{0DCCC333-36B7-77D3-9E5C-4188AD8C12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2213" y="2348925"/>
            <a:ext cx="3061137" cy="179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3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01A85-A26B-7E1A-7049-E7ECE9ED0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40.jpeg">
            <a:extLst>
              <a:ext uri="{FF2B5EF4-FFF2-40B4-BE49-F238E27FC236}">
                <a16:creationId xmlns:a16="http://schemas.microsoft.com/office/drawing/2014/main" id="{7F54D6DD-9E90-9826-99E7-55AA696D1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865" y="548800"/>
            <a:ext cx="2706571" cy="39597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D10B6E5-3701-84D2-B3D1-D5651DB4A60C}"/>
              </a:ext>
            </a:extLst>
          </p:cNvPr>
          <p:cNvSpPr txBox="1"/>
          <p:nvPr/>
        </p:nvSpPr>
        <p:spPr>
          <a:xfrm>
            <a:off x="623619" y="1052835"/>
            <a:ext cx="10584735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的平行线交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A.42 	             B.46	        C.48	                D.52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41.jpeg">
            <a:extLst>
              <a:ext uri="{FF2B5EF4-FFF2-40B4-BE49-F238E27FC236}">
                <a16:creationId xmlns:a16="http://schemas.microsoft.com/office/drawing/2014/main" id="{4B5F06D9-E803-5A1D-E5C3-F552704388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467" y="3212985"/>
            <a:ext cx="3449196" cy="195386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9BDDEB-69B2-8DA7-AF2C-8293ED531524}"/>
              </a:ext>
            </a:extLst>
          </p:cNvPr>
          <p:cNvSpPr txBox="1"/>
          <p:nvPr/>
        </p:nvSpPr>
        <p:spPr>
          <a:xfrm>
            <a:off x="10056275" y="1844890"/>
            <a:ext cx="461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0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DD296-1138-6892-CF35-590D182ED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26D245-A4A0-DB93-C989-D2ABCCBBF7F3}"/>
              </a:ext>
            </a:extLst>
          </p:cNvPr>
          <p:cNvSpPr txBox="1"/>
          <p:nvPr/>
        </p:nvSpPr>
        <p:spPr>
          <a:xfrm>
            <a:off x="587617" y="764815"/>
            <a:ext cx="1101676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为圆心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长为半径作弧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交直线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2.jpeg">
            <a:extLst>
              <a:ext uri="{FF2B5EF4-FFF2-40B4-BE49-F238E27FC236}">
                <a16:creationId xmlns:a16="http://schemas.microsoft.com/office/drawing/2014/main" id="{C11C4102-2244-3A94-942A-56C0BEDDE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80" y="2572121"/>
            <a:ext cx="3744166" cy="187208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DA2C553-6B2D-DBE7-1548-300CABDB18DF}"/>
              </a:ext>
            </a:extLst>
          </p:cNvPr>
          <p:cNvSpPr txBox="1"/>
          <p:nvPr/>
        </p:nvSpPr>
        <p:spPr>
          <a:xfrm>
            <a:off x="8328155" y="1510976"/>
            <a:ext cx="21898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952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954</TotalTime>
  <Words>1393</Words>
  <Application>Microsoft Office PowerPoint</Application>
  <PresentationFormat>宽屏</PresentationFormat>
  <Paragraphs>84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150</cp:revision>
  <dcterms:created xsi:type="dcterms:W3CDTF">2024-04-24T12:16:00Z</dcterms:created>
  <dcterms:modified xsi:type="dcterms:W3CDTF">2025-03-26T16:04:21Z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