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4234" r:id="rId3"/>
    <p:sldId id="4235" r:id="rId4"/>
    <p:sldId id="4236" r:id="rId5"/>
    <p:sldId id="4237" r:id="rId6"/>
    <p:sldId id="4238" r:id="rId7"/>
    <p:sldId id="4239" r:id="rId8"/>
    <p:sldId id="4240" r:id="rId9"/>
    <p:sldId id="4241" r:id="rId10"/>
    <p:sldId id="4242" r:id="rId11"/>
    <p:sldId id="4243" r:id="rId12"/>
    <p:sldId id="4244" r:id="rId13"/>
    <p:sldId id="4245" r:id="rId14"/>
    <p:sldId id="4246" r:id="rId15"/>
    <p:sldId id="4247" r:id="rId1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02B63-8BDD-8712-123B-C5D035C42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48B536-7283-6EAC-494E-E640AE3ECB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D9E787-E713-E4CB-7E0C-B256B49D78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38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2A849-292A-5BF5-0B39-1A50D5E0D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CFE78F-01EB-F2A4-DADD-710833F69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49D5B7-E73D-3DF6-92B3-07D155BC8F3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65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AF9C8-65AE-3934-DEF6-72DDF05D6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3B5877-87C6-F79D-2789-052E749A88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E109BA8-0E91-B7EC-0519-30B2773D66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472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EEBD3-EEBB-75DE-3C01-52BCDDCF8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BA5657-592B-A3F7-8971-79093B90BB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13B24C-CF70-AF71-AB13-DCCC96E828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12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4BEAD-48EB-176B-42A9-5F574950D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8423508-233A-FB18-67C5-9D85A6EBC9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EA232A-0FA7-7E88-6B44-24695C8BB90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9267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11875-6DF9-AB00-C173-8167A470A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79C49C-A833-8430-A930-5C8A51499F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F30BE8-6B57-CC4A-2094-BB1BA830C70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731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2DE7A-66A7-0E3B-935E-D115D2393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761A8B5-8F20-80F9-7077-18F7D38A19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DD1D53A-C2BF-8D41-992D-2543205C23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49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AFBC0-FD7E-CFD0-F39F-04319FA9F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8870B8-BE3D-C59F-337E-46C9E608BD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09C5F9-8BEC-55D9-7F31-0324469676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60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CB28A-87D0-1A62-36F3-F18463B17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5F23037-25ED-60E1-05C3-D9E388FE70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781D50-EF08-17B8-4EA6-670C81B876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02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7DFD3-7561-C96C-7241-D45243806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F6375D-DE79-7253-028B-2513C8E4D9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4090507-D780-BDAD-7BC3-FDA19D4B0B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06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7E1CF-6B1D-9895-4362-675258778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3D9ADAE-BB51-B7BC-094B-B27B8A3F1F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C27EAC5-1B09-E05F-C749-AD710FDA1CA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01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949A6-353C-C00D-EB5A-7A6C48C61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0FCA485-2690-9CC8-8AE0-5C975A006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92507A-7499-62EA-88E6-E666A4BCB2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04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04175-D690-2739-EE19-D23F058ED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C469FE-2F9A-D92F-0032-4501CDFABA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C408DA-935A-7BE1-5E5B-8DF6604E06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58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03190-8F49-EF2A-E2CE-FCFFF979F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98A9C8-A7D3-04DB-960B-207BC51CE0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CB712E-9F96-2714-7DBF-8908C571EB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82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TIF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TIF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TIF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56FC4C-847A-BCA4-243D-4976F1E805EF}"/>
              </a:ext>
            </a:extLst>
          </p:cNvPr>
          <p:cNvSpPr txBox="1"/>
          <p:nvPr/>
        </p:nvSpPr>
        <p:spPr>
          <a:xfrm>
            <a:off x="2567755" y="1628875"/>
            <a:ext cx="792055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三角形相似的条件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05087-42EF-32B2-48F2-A883A007F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0A7426-A8D1-62D5-82B8-0E03B7C61B6D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800750" cy="15723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在等腰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并延长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0A7426-A8D1-62D5-82B8-0E03B7C61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800750" cy="1572354"/>
              </a:xfrm>
              <a:prstGeom prst="rect">
                <a:avLst/>
              </a:prstGeom>
              <a:blipFill>
                <a:blip r:embed="rId3"/>
                <a:stretch>
                  <a:fillRect l="-1129" t="-5039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9D6345-6124-4245-2386-3FA7D9F1AC9E}"/>
                  </a:ext>
                </a:extLst>
              </p:cNvPr>
              <p:cNvSpPr txBox="1"/>
              <p:nvPr/>
            </p:nvSpPr>
            <p:spPr>
              <a:xfrm>
                <a:off x="695625" y="2204915"/>
                <a:ext cx="7848545" cy="3485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垂直平分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∴BP=CP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EPC=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∵PB=PC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9D6345-6124-4245-2386-3FA7D9F1A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204915"/>
                <a:ext cx="7848545" cy="3485313"/>
              </a:xfrm>
              <a:prstGeom prst="rect">
                <a:avLst/>
              </a:prstGeom>
              <a:blipFill>
                <a:blip r:embed="rId4"/>
                <a:stretch>
                  <a:fillRect l="-1553" t="-2452" r="-1320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7.jpeg">
            <a:extLst>
              <a:ext uri="{FF2B5EF4-FFF2-40B4-BE49-F238E27FC236}">
                <a16:creationId xmlns:a16="http://schemas.microsoft.com/office/drawing/2014/main" id="{9B041486-C733-C080-55E0-4BC08140EA8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5975"/>
          <a:stretch/>
        </p:blipFill>
        <p:spPr>
          <a:xfrm>
            <a:off x="9048205" y="2121154"/>
            <a:ext cx="2231966" cy="316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55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2D905-02FE-F086-E0FB-41B2E8C59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355350-C56C-6D3D-C955-4B89DF9A42A5}"/>
              </a:ext>
            </a:extLst>
          </p:cNvPr>
          <p:cNvSpPr txBox="1"/>
          <p:nvPr/>
        </p:nvSpPr>
        <p:spPr>
          <a:xfrm>
            <a:off x="695624" y="548800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其他条件不变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中的结论是否还成立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若成立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若不成立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请直接写出结论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36F3BA-7B9B-CC94-0A5C-A36268DEAFC6}"/>
                  </a:ext>
                </a:extLst>
              </p:cNvPr>
              <p:cNvSpPr txBox="1"/>
              <p:nvPr/>
            </p:nvSpPr>
            <p:spPr>
              <a:xfrm>
                <a:off x="731628" y="1686343"/>
                <a:ext cx="6300438" cy="3485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成立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可证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PB=PC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CFP.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850"/>
                  </a:spcAft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∵PB=PC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36F3BA-7B9B-CC94-0A5C-A36268DEA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8" y="1686343"/>
                <a:ext cx="6300438" cy="3485313"/>
              </a:xfrm>
              <a:prstGeom prst="rect">
                <a:avLst/>
              </a:prstGeom>
              <a:blipFill>
                <a:blip r:embed="rId3"/>
                <a:stretch>
                  <a:fillRect l="-1934" t="-2452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7.jpeg">
            <a:extLst>
              <a:ext uri="{FF2B5EF4-FFF2-40B4-BE49-F238E27FC236}">
                <a16:creationId xmlns:a16="http://schemas.microsoft.com/office/drawing/2014/main" id="{AA26C3E4-30C7-3602-B943-0308599C77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551" r="-841"/>
          <a:stretch/>
        </p:blipFill>
        <p:spPr>
          <a:xfrm>
            <a:off x="7824120" y="1845027"/>
            <a:ext cx="2448169" cy="316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45439-B6D0-494A-AAA1-C6A5340E7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8.jpeg">
            <a:extLst>
              <a:ext uri="{FF2B5EF4-FFF2-40B4-BE49-F238E27FC236}">
                <a16:creationId xmlns:a16="http://schemas.microsoft.com/office/drawing/2014/main" id="{095E8641-1C9D-6E40-A99E-60A05DAD6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20805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C8117A-919E-0A8A-6802-5FAFE617C83B}"/>
                  </a:ext>
                </a:extLst>
              </p:cNvPr>
              <p:cNvSpPr txBox="1"/>
              <p:nvPr/>
            </p:nvSpPr>
            <p:spPr>
              <a:xfrm>
                <a:off x="623620" y="1016775"/>
                <a:ext cx="10944760" cy="39557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在每个小正方形的边长都为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的网格图形中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每个小正方形的顶点称为格点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顶点都是格点的三角形称为格点三角形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4×6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的网格图形中的格点三角形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则该图中所有与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相似的格点三角形中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最大的格点三角形的面积是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800" b="1" i="1" dirty="0">
                    <a:solidFill>
                      <a:srgbClr val="E3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	                     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C.4.5	                     D.6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C8117A-919E-0A8A-6802-5FAFE617C8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16775"/>
                <a:ext cx="10944760" cy="3955763"/>
              </a:xfrm>
              <a:prstGeom prst="rect">
                <a:avLst/>
              </a:prstGeom>
              <a:blipFill>
                <a:blip r:embed="rId4"/>
                <a:stretch>
                  <a:fillRect l="-1114" r="-835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99.jpeg">
            <a:extLst>
              <a:ext uri="{FF2B5EF4-FFF2-40B4-BE49-F238E27FC236}">
                <a16:creationId xmlns:a16="http://schemas.microsoft.com/office/drawing/2014/main" id="{2C2A2CBA-AB3B-73DB-3ADE-F0CFB6C9F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4045" y="3789025"/>
            <a:ext cx="2736190" cy="18235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73C459F-8B5F-8076-1B83-BF7AEF3A543D}"/>
              </a:ext>
            </a:extLst>
          </p:cNvPr>
          <p:cNvSpPr txBox="1"/>
          <p:nvPr/>
        </p:nvSpPr>
        <p:spPr>
          <a:xfrm>
            <a:off x="6936535" y="3136363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93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57D1D-9080-86D7-F495-02DF90365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1DB38F-926D-1EC8-BDCD-BD0B0E269C09}"/>
                  </a:ext>
                </a:extLst>
              </p:cNvPr>
              <p:cNvSpPr txBox="1"/>
              <p:nvPr/>
            </p:nvSpPr>
            <p:spPr>
              <a:xfrm>
                <a:off x="695624" y="620805"/>
                <a:ext cx="10440725" cy="2627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·成都七中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阅读下面的材料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小波遇到这样一个问题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边上的中线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小波发现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通过构造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经过推理和计算得到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𝑷𝑫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1DB38F-926D-1EC8-BDCD-BD0B0E269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620805"/>
                <a:ext cx="10440725" cy="2627642"/>
              </a:xfrm>
              <a:prstGeom prst="rect">
                <a:avLst/>
              </a:prstGeom>
              <a:blipFill>
                <a:blip r:embed="rId3"/>
                <a:stretch>
                  <a:fillRect l="-1168" t="-3248" b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00.jpeg">
            <a:extLst>
              <a:ext uri="{FF2B5EF4-FFF2-40B4-BE49-F238E27FC236}">
                <a16:creationId xmlns:a16="http://schemas.microsoft.com/office/drawing/2014/main" id="{B26F8D6B-A78A-C51E-C78F-D27646AAA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870" y="3429000"/>
            <a:ext cx="4862327" cy="247187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82CD73-A84D-7179-9057-ABA79F1A88CD}"/>
                  </a:ext>
                </a:extLst>
              </p:cNvPr>
              <p:cNvSpPr txBox="1"/>
              <p:nvPr/>
            </p:nvSpPr>
            <p:spPr>
              <a:xfrm>
                <a:off x="8256150" y="2420930"/>
                <a:ext cx="317871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82CD73-A84D-7179-9057-ABA79F1A8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6150" y="2420930"/>
                <a:ext cx="317871" cy="7126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492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3BC12-5D3C-EB76-A347-75DA2470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53FA1A-5B24-C537-2434-D2280A7EF497}"/>
                  </a:ext>
                </a:extLst>
              </p:cNvPr>
              <p:cNvSpPr txBox="1"/>
              <p:nvPr/>
            </p:nvSpPr>
            <p:spPr>
              <a:xfrm>
                <a:off x="695625" y="497435"/>
                <a:ext cx="10656740" cy="17635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参考小波思考问题的方法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解决问题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𝑷𝑫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53FA1A-5B24-C537-2434-D2280A7EF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97435"/>
                <a:ext cx="10656740" cy="1763560"/>
              </a:xfrm>
              <a:prstGeom prst="rect">
                <a:avLst/>
              </a:prstGeom>
              <a:blipFill>
                <a:blip r:embed="rId3"/>
                <a:stretch>
                  <a:fillRect l="-1144" t="-4844" r="-515" b="-3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E4B002-3C1B-AE65-FF46-709C2295752F}"/>
                  </a:ext>
                </a:extLst>
              </p:cNvPr>
              <p:cNvSpPr txBox="1"/>
              <p:nvPr/>
            </p:nvSpPr>
            <p:spPr>
              <a:xfrm>
                <a:off x="819170" y="2420930"/>
                <a:ext cx="9720675" cy="32510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E4B002-3C1B-AE65-FF46-709C229575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170" y="2420930"/>
                <a:ext cx="9720675" cy="3251018"/>
              </a:xfrm>
              <a:prstGeom prst="rect">
                <a:avLst/>
              </a:prstGeom>
              <a:blipFill>
                <a:blip r:embed="rId4"/>
                <a:stretch>
                  <a:fillRect l="-1254" t="-2439" b="-1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DB9327BE-036F-BAC7-DE81-090C0C08DD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341" y="3158712"/>
            <a:ext cx="2520175" cy="2639804"/>
          </a:xfrm>
          <a:prstGeom prst="rect">
            <a:avLst/>
          </a:prstGeom>
        </p:spPr>
      </p:pic>
      <p:pic>
        <p:nvPicPr>
          <p:cNvPr id="8" name="image101.jpeg">
            <a:extLst>
              <a:ext uri="{FF2B5EF4-FFF2-40B4-BE49-F238E27FC236}">
                <a16:creationId xmlns:a16="http://schemas.microsoft.com/office/drawing/2014/main" id="{0FEE4FB0-36C7-8856-AB5D-152EC443A06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0975"/>
          <a:stretch/>
        </p:blipFill>
        <p:spPr>
          <a:xfrm>
            <a:off x="7608326" y="3158712"/>
            <a:ext cx="2931519" cy="263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8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72B50-CB4F-5B7C-96E1-2C2BB7712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FFADA8-C709-4AAB-402C-0A31DD608523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10265225" cy="1552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𝑷𝑫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FFADA8-C709-4AAB-402C-0A31DD608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10265225" cy="1552220"/>
              </a:xfrm>
              <a:prstGeom prst="rect">
                <a:avLst/>
              </a:prstGeom>
              <a:blipFill>
                <a:blip r:embed="rId3"/>
                <a:stretch>
                  <a:fillRect l="-1188" b="-4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6B6476-A574-FDE7-1920-40DD55D3B1D6}"/>
                  </a:ext>
                </a:extLst>
              </p:cNvPr>
              <p:cNvSpPr txBox="1"/>
              <p:nvPr/>
            </p:nvSpPr>
            <p:spPr>
              <a:xfrm>
                <a:off x="695625" y="2496684"/>
                <a:ext cx="6016931" cy="32944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𝑫𝑷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𝟐𝟏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6B6476-A574-FDE7-1920-40DD55D3B1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496684"/>
                <a:ext cx="6016931" cy="3294428"/>
              </a:xfrm>
              <a:prstGeom prst="rect">
                <a:avLst/>
              </a:prstGeom>
              <a:blipFill>
                <a:blip r:embed="rId4"/>
                <a:stretch>
                  <a:fillRect l="-2026" t="-1481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5CE76FA3-88A1-1A51-39B4-9082EA4375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00" y="2852960"/>
            <a:ext cx="2732449" cy="2445210"/>
          </a:xfrm>
          <a:prstGeom prst="rect">
            <a:avLst/>
          </a:prstGeom>
        </p:spPr>
      </p:pic>
      <p:pic>
        <p:nvPicPr>
          <p:cNvPr id="8" name="image101.jpeg">
            <a:extLst>
              <a:ext uri="{FF2B5EF4-FFF2-40B4-BE49-F238E27FC236}">
                <a16:creationId xmlns:a16="http://schemas.microsoft.com/office/drawing/2014/main" id="{577AA477-F093-9BB2-88E2-21628ACC2D1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8683"/>
          <a:stretch/>
        </p:blipFill>
        <p:spPr>
          <a:xfrm>
            <a:off x="7374917" y="2665239"/>
            <a:ext cx="3054814" cy="262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0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D4566-00D8-B7F1-B947-18D198490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4.jpeg">
            <a:extLst>
              <a:ext uri="{FF2B5EF4-FFF2-40B4-BE49-F238E27FC236}">
                <a16:creationId xmlns:a16="http://schemas.microsoft.com/office/drawing/2014/main" id="{BEB73CB5-9FBD-D0FD-C818-7370E6093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0" y="620805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2A94C0-8798-8E64-2673-ED36C11F7766}"/>
                  </a:ext>
                </a:extLst>
              </p:cNvPr>
              <p:cNvSpPr txBox="1"/>
              <p:nvPr/>
            </p:nvSpPr>
            <p:spPr>
              <a:xfrm>
                <a:off x="551615" y="1016775"/>
                <a:ext cx="10656740" cy="18578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的三边长分别为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的三边长分别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一定相似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	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一定不相似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不一定相似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无法判定是否相似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2A94C0-8798-8E64-2673-ED36C11F7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016775"/>
                <a:ext cx="10656740" cy="1857816"/>
              </a:xfrm>
              <a:prstGeom prst="rect">
                <a:avLst/>
              </a:prstGeom>
              <a:blipFill>
                <a:blip r:embed="rId4"/>
                <a:stretch>
                  <a:fillRect l="-1144" t="-2623" r="-1086" b="-8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A532E7-B914-46D4-9733-878682A8C80B}"/>
                  </a:ext>
                </a:extLst>
              </p:cNvPr>
              <p:cNvSpPr txBox="1"/>
              <p:nvPr/>
            </p:nvSpPr>
            <p:spPr>
              <a:xfrm>
                <a:off x="519297" y="3024428"/>
                <a:ext cx="6773272" cy="28167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下列结论错误的是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A532E7-B914-46D4-9733-878682A8C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97" y="3024428"/>
                <a:ext cx="6773272" cy="2816797"/>
              </a:xfrm>
              <a:prstGeom prst="rect">
                <a:avLst/>
              </a:prstGeom>
              <a:blipFill>
                <a:blip r:embed="rId5"/>
                <a:stretch>
                  <a:fillRect l="-1800" t="-2814" b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85.jpeg">
            <a:extLst>
              <a:ext uri="{FF2B5EF4-FFF2-40B4-BE49-F238E27FC236}">
                <a16:creationId xmlns:a16="http://schemas.microsoft.com/office/drawing/2014/main" id="{6FF65669-B897-6D95-DB37-46EB7F55B6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6005" y="3573010"/>
            <a:ext cx="3519321" cy="199359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0B7F671-B938-79B9-B920-019D83DA1C3F}"/>
              </a:ext>
            </a:extLst>
          </p:cNvPr>
          <p:cNvSpPr txBox="1"/>
          <p:nvPr/>
        </p:nvSpPr>
        <p:spPr>
          <a:xfrm>
            <a:off x="3863845" y="1537685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F2ABE7-DFDC-886B-624B-58BC2FD1FC73}"/>
              </a:ext>
            </a:extLst>
          </p:cNvPr>
          <p:cNvSpPr txBox="1"/>
          <p:nvPr/>
        </p:nvSpPr>
        <p:spPr>
          <a:xfrm>
            <a:off x="4871915" y="304232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0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721CF-836E-E52E-4411-7076885AB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FEC882-B4BC-2B81-8FF4-C2C049CDFF25}"/>
              </a:ext>
            </a:extLst>
          </p:cNvPr>
          <p:cNvSpPr txBox="1"/>
          <p:nvPr/>
        </p:nvSpPr>
        <p:spPr>
          <a:xfrm>
            <a:off x="820738" y="764815"/>
            <a:ext cx="1044072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每个小正方形的边长均为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则下列图形中的三角形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阴影部分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6.jpeg">
            <a:extLst>
              <a:ext uri="{FF2B5EF4-FFF2-40B4-BE49-F238E27FC236}">
                <a16:creationId xmlns:a16="http://schemas.microsoft.com/office/drawing/2014/main" id="{CF958283-908B-E090-2928-4D0F65B25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40" y="2564892"/>
            <a:ext cx="2497117" cy="1303177"/>
          </a:xfrm>
          <a:prstGeom prst="rect">
            <a:avLst/>
          </a:prstGeom>
        </p:spPr>
      </p:pic>
      <p:pic>
        <p:nvPicPr>
          <p:cNvPr id="5" name="image87.jpeg">
            <a:extLst>
              <a:ext uri="{FF2B5EF4-FFF2-40B4-BE49-F238E27FC236}">
                <a16:creationId xmlns:a16="http://schemas.microsoft.com/office/drawing/2014/main" id="{9B1F758E-6E1D-A572-9B10-4F561F818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795" y="2420930"/>
            <a:ext cx="8117668" cy="158406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AF9FACB-27A0-42AA-0BD6-D5076747BA81}"/>
              </a:ext>
            </a:extLst>
          </p:cNvPr>
          <p:cNvSpPr txBox="1"/>
          <p:nvPr/>
        </p:nvSpPr>
        <p:spPr>
          <a:xfrm>
            <a:off x="4564999" y="1547673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6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B15CB-B0DF-647D-2427-03E7651F4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2E68C2-0745-E5DF-1453-DADDA84966F6}"/>
              </a:ext>
            </a:extLst>
          </p:cNvPr>
          <p:cNvSpPr txBox="1"/>
          <p:nvPr/>
        </p:nvSpPr>
        <p:spPr>
          <a:xfrm>
            <a:off x="839634" y="620805"/>
            <a:ext cx="103687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观察下列每组三角形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能判定相似的有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07FF52-CA1B-85A5-930B-FBFC02BA6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760" y="1262382"/>
            <a:ext cx="6448425" cy="40957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C333736-8033-1BE5-DF10-7B3F9D10A0B0}"/>
              </a:ext>
            </a:extLst>
          </p:cNvPr>
          <p:cNvSpPr txBox="1"/>
          <p:nvPr/>
        </p:nvSpPr>
        <p:spPr>
          <a:xfrm>
            <a:off x="911640" y="5476489"/>
            <a:ext cx="94326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D.4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D8F735-A60C-43EE-7958-8D325D71BA2F}"/>
              </a:ext>
            </a:extLst>
          </p:cNvPr>
          <p:cNvSpPr txBox="1"/>
          <p:nvPr/>
        </p:nvSpPr>
        <p:spPr>
          <a:xfrm>
            <a:off x="9912265" y="620805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212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9E6CE-ED11-F1F7-1B53-478F77AE7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C8A6F3-0EC6-860A-D9F8-2EFB46D55D25}"/>
                  </a:ext>
                </a:extLst>
              </p:cNvPr>
              <p:cNvSpPr txBox="1"/>
              <p:nvPr/>
            </p:nvSpPr>
            <p:spPr>
              <a:xfrm>
                <a:off x="659622" y="692810"/>
                <a:ext cx="10872755" cy="4439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的两边长分别为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的第三边长为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的边长分别为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填“一定”“不一定”或“一定不”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C8A6F3-0EC6-860A-D9F8-2EFB46D5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692810"/>
                <a:ext cx="10872755" cy="4439549"/>
              </a:xfrm>
              <a:prstGeom prst="rect">
                <a:avLst/>
              </a:prstGeom>
              <a:blipFill>
                <a:blip r:embed="rId3"/>
                <a:stretch>
                  <a:fillRect l="-1121" b="-3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87079F-733A-9D33-D820-C0BDA63246B5}"/>
                  </a:ext>
                </a:extLst>
              </p:cNvPr>
              <p:cNvSpPr txBox="1"/>
              <p:nvPr/>
            </p:nvSpPr>
            <p:spPr>
              <a:xfrm>
                <a:off x="8472165" y="1484865"/>
                <a:ext cx="893911" cy="1055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287079F-733A-9D33-D820-C0BDA6324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2165" y="1484865"/>
                <a:ext cx="893911" cy="10555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80D762C-0AB1-5825-DF43-24D32B36259F}"/>
              </a:ext>
            </a:extLst>
          </p:cNvPr>
          <p:cNvSpPr txBox="1"/>
          <p:nvPr/>
        </p:nvSpPr>
        <p:spPr>
          <a:xfrm>
            <a:off x="4079860" y="3356995"/>
            <a:ext cx="1469951" cy="826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不一定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541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B3B40-0113-AA67-E17C-7A67B12DE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09249F-06BB-2D4C-58CB-FBD17818C4D7}"/>
                  </a:ext>
                </a:extLst>
              </p:cNvPr>
              <p:cNvSpPr txBox="1"/>
              <p:nvPr/>
            </p:nvSpPr>
            <p:spPr>
              <a:xfrm>
                <a:off x="623620" y="485602"/>
                <a:ext cx="10944760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试问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相等吗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为什么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09249F-06BB-2D4C-58CB-FBD17818C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85602"/>
                <a:ext cx="10944760" cy="1143518"/>
              </a:xfrm>
              <a:prstGeom prst="rect">
                <a:avLst/>
              </a:prstGeom>
              <a:blipFill>
                <a:blip r:embed="rId3"/>
                <a:stretch>
                  <a:fillRect l="-1114" b="-14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FC588F-997B-CB63-55D5-AA74F3E727ED}"/>
                  </a:ext>
                </a:extLst>
              </p:cNvPr>
              <p:cNvSpPr txBox="1"/>
              <p:nvPr/>
            </p:nvSpPr>
            <p:spPr>
              <a:xfrm>
                <a:off x="623620" y="1722170"/>
                <a:ext cx="6552455" cy="157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相等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FC588F-997B-CB63-55D5-AA74F3E72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722170"/>
                <a:ext cx="6552455" cy="1574405"/>
              </a:xfrm>
              <a:prstGeom prst="rect">
                <a:avLst/>
              </a:prstGeom>
              <a:blipFill>
                <a:blip r:embed="rId4"/>
                <a:stretch>
                  <a:fillRect l="-1860" t="-5426" b="-10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5C3D8DE-BE3F-6315-BEE1-574FC6A74852}"/>
              </a:ext>
            </a:extLst>
          </p:cNvPr>
          <p:cNvSpPr txBox="1"/>
          <p:nvPr/>
        </p:nvSpPr>
        <p:spPr>
          <a:xfrm>
            <a:off x="610331" y="3502666"/>
            <a:ext cx="8072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8258FD-8043-86BE-25EC-A4200A6AA369}"/>
                  </a:ext>
                </a:extLst>
              </p:cNvPr>
              <p:cNvSpPr txBox="1"/>
              <p:nvPr/>
            </p:nvSpPr>
            <p:spPr>
              <a:xfrm>
                <a:off x="645478" y="4091108"/>
                <a:ext cx="6104658" cy="15753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8258FD-8043-86BE-25EC-A4200A6AA3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478" y="4091108"/>
                <a:ext cx="6104658" cy="1575303"/>
              </a:xfrm>
              <a:prstGeom prst="rect">
                <a:avLst/>
              </a:prstGeom>
              <a:blipFill>
                <a:blip r:embed="rId5"/>
                <a:stretch>
                  <a:fillRect l="-2098" t="-5019" b="-10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92.jpeg">
            <a:extLst>
              <a:ext uri="{FF2B5EF4-FFF2-40B4-BE49-F238E27FC236}">
                <a16:creationId xmlns:a16="http://schemas.microsoft.com/office/drawing/2014/main" id="{3C190A43-6C9D-A870-D7A4-A03FFB5EEC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6125" y="1428971"/>
            <a:ext cx="3055262" cy="186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3B87F-641E-9832-7E77-F51FDBB62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3.jpeg">
            <a:extLst>
              <a:ext uri="{FF2B5EF4-FFF2-40B4-BE49-F238E27FC236}">
                <a16:creationId xmlns:a16="http://schemas.microsoft.com/office/drawing/2014/main" id="{A749B4BA-4EFE-CE9C-4D73-4CEC2FA6A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605842"/>
            <a:ext cx="3198747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625A9D3-7CA0-9510-0FEA-863D19B670E8}"/>
              </a:ext>
            </a:extLst>
          </p:cNvPr>
          <p:cNvSpPr txBox="1"/>
          <p:nvPr/>
        </p:nvSpPr>
        <p:spPr>
          <a:xfrm>
            <a:off x="587617" y="1125311"/>
            <a:ext cx="1101676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的方格纸中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画有格点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下列选项中的格点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两点构成的三角形中和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94.jpeg">
            <a:extLst>
              <a:ext uri="{FF2B5EF4-FFF2-40B4-BE49-F238E27FC236}">
                <a16:creationId xmlns:a16="http://schemas.microsoft.com/office/drawing/2014/main" id="{FD0EA00B-63DA-C348-302E-D96D4D7DE2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920" y="3449753"/>
            <a:ext cx="2679018" cy="223185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3663EF-90E0-6FAB-7083-C319A250C34D}"/>
              </a:ext>
            </a:extLst>
          </p:cNvPr>
          <p:cNvSpPr txBox="1"/>
          <p:nvPr/>
        </p:nvSpPr>
        <p:spPr>
          <a:xfrm>
            <a:off x="7132699" y="1916895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4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E2555-4C7E-22BD-45FC-834287049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BD12C9-6446-EE73-92C2-9C7A1E034857}"/>
                  </a:ext>
                </a:extLst>
              </p:cNvPr>
              <p:cNvSpPr txBox="1"/>
              <p:nvPr/>
            </p:nvSpPr>
            <p:spPr>
              <a:xfrm>
                <a:off x="1199660" y="545966"/>
                <a:ext cx="9792680" cy="28830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其中正确的结论有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BD12C9-6446-EE73-92C2-9C7A1E034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60" y="545966"/>
                <a:ext cx="9792680" cy="2883033"/>
              </a:xfrm>
              <a:prstGeom prst="rect">
                <a:avLst/>
              </a:prstGeom>
              <a:blipFill>
                <a:blip r:embed="rId3"/>
                <a:stretch>
                  <a:fillRect l="-1308" r="-1121" b="-5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5.jpeg">
            <a:extLst>
              <a:ext uri="{FF2B5EF4-FFF2-40B4-BE49-F238E27FC236}">
                <a16:creationId xmlns:a16="http://schemas.microsoft.com/office/drawing/2014/main" id="{9EEFF9FB-0DC7-4E46-E177-CC4420921E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60" y="3789025"/>
            <a:ext cx="2232155" cy="21386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AE4CCA-7348-83F0-1C1F-BF9E8CE208C7}"/>
              </a:ext>
            </a:extLst>
          </p:cNvPr>
          <p:cNvSpPr txBox="1"/>
          <p:nvPr/>
        </p:nvSpPr>
        <p:spPr>
          <a:xfrm>
            <a:off x="3791840" y="2877532"/>
            <a:ext cx="12539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0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A72BA-54C9-7E44-836F-73B58AFCA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6114D0-E6F0-238E-C4AB-8255CD23F28F}"/>
              </a:ext>
            </a:extLst>
          </p:cNvPr>
          <p:cNvSpPr txBox="1"/>
          <p:nvPr/>
        </p:nvSpPr>
        <p:spPr>
          <a:xfrm>
            <a:off x="911639" y="548800"/>
            <a:ext cx="105847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在斜边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所在直线折叠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A'MN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6.jpeg">
            <a:extLst>
              <a:ext uri="{FF2B5EF4-FFF2-40B4-BE49-F238E27FC236}">
                <a16:creationId xmlns:a16="http://schemas.microsoft.com/office/drawing/2014/main" id="{A4B1DE87-CF9F-4ECD-680D-B6A1126CE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3212985"/>
            <a:ext cx="3067272" cy="18001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5C8DABC-02CF-543E-BED6-E0192E1DC2AD}"/>
              </a:ext>
            </a:extLst>
          </p:cNvPr>
          <p:cNvSpPr txBox="1"/>
          <p:nvPr/>
        </p:nvSpPr>
        <p:spPr>
          <a:xfrm>
            <a:off x="8904195" y="1916895"/>
            <a:ext cx="13259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4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2160</TotalTime>
  <Words>1361</Words>
  <Application>Microsoft Office PowerPoint</Application>
  <PresentationFormat>宽屏</PresentationFormat>
  <Paragraphs>76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190</cp:revision>
  <dcterms:created xsi:type="dcterms:W3CDTF">2024-04-24T12:16:00Z</dcterms:created>
  <dcterms:modified xsi:type="dcterms:W3CDTF">2025-03-29T13:21:33Z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