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3768" r:id="rId3"/>
    <p:sldId id="3769" r:id="rId4"/>
    <p:sldId id="3770" r:id="rId5"/>
    <p:sldId id="3771" r:id="rId6"/>
    <p:sldId id="3772" r:id="rId7"/>
    <p:sldId id="3773" r:id="rId8"/>
    <p:sldId id="3774" r:id="rId9"/>
    <p:sldId id="3775" r:id="rId10"/>
    <p:sldId id="3776" r:id="rId11"/>
    <p:sldId id="3777" r:id="rId12"/>
    <p:sldId id="3778" r:id="rId13"/>
    <p:sldId id="3779" r:id="rId14"/>
    <p:sldId id="3780" r:id="rId15"/>
    <p:sldId id="3781" r:id="rId16"/>
    <p:sldId id="3782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2493" autoAdjust="0"/>
  </p:normalViewPr>
  <p:slideViewPr>
    <p:cSldViewPr showGuides="1">
      <p:cViewPr varScale="1">
        <p:scale>
          <a:sx n="74" d="100"/>
          <a:sy n="74" d="100"/>
        </p:scale>
        <p:origin x="103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B3BB1-A4EC-6565-4307-EBC3BF9FD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1EFE1CE-518A-6558-FAC2-C67D1CA3E1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F36E35-E22D-7867-F9AE-FFECC819919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6496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666BE-4AB2-4984-10CC-981B6C6A8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8D58BC4-1519-F1F0-B2B3-7059B3EC1F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886378-576D-031D-3D2D-7EDD82FA242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517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CBC62-6905-DB77-1107-94C4F9693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B1CC90F-EFCD-F160-F62D-6B9B0E5ACB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6DE7BE6-14AA-4CB9-B95E-E5CE4AA9681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5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F2F33-B017-325B-897F-785ABC486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8CB47B5-6E33-A9CD-FB05-42F66930C6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9D1CA30-02CA-B813-B349-12996F6CF48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113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79B36-098A-8990-FE57-AF42C4120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82C064-F63E-9AAF-CDBF-3F8426623A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370986B-424B-3031-A428-3FBA115DABC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402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B04AB-9A38-C191-A0BB-F7F96ADAE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2F2EE8-F1F7-2C28-F266-AA4B42BE28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A2BB308-8754-A474-1652-FF5C26AAE6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800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3762D-EB2D-D0E4-97F1-569C9205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6BC2DC7-42C8-6071-C251-36A1C1AA63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7FC499-BB71-AF0B-0519-69F62B6217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99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9DF57-812B-01FC-5727-2ECC3D9FE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A9E7D6-9A39-7955-56D7-880F19045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14B0D4B-D957-AF0E-CBD5-A098FCF5CFD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11328-9EE1-0A3B-97BD-23AE8CB07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257C134-FA8B-BF95-C9F0-0449FE8E15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A647753-E411-BF56-9A3A-25AA37B4C07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63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90E8C-D0B1-AACE-F245-CDF91992E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EC5417A-FD3C-FDEF-24DD-A25F9901AC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CEE4A8E-FC65-D52E-8D87-1982976777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89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34AEC-3922-2FC3-C716-C9CD7D6E0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C9C0BA-A99F-9BB0-A571-C3439474C1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CABA9FD-9DFB-564C-70BA-E958E455F51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19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B6FCE-ADE5-CA4D-FF6D-D24A973C5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4CD060-C845-0248-68F0-9BD7526C00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1B2D47A-BC45-9E29-AF7E-C6704735B2F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66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D6A67-DC97-6680-1B56-635C38D8E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52DEF02-DA9B-7437-B3DE-795548CE9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8A9F5A-DA30-CD8F-5CB2-D363BE4193F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49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3BD65-649E-0792-9057-56165B8FB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8257E34-7A9D-7F25-D14C-4B2818FB9C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F2EAED-7C5B-931E-B2A9-7BA8CC870B0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83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B38E1-A43D-3581-38B8-01ACE145A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5CD5A94-1028-B993-BC2F-25E755437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773941-FDCA-CA18-14FB-A924D05DD29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247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TIF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tif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789E3F0-07C9-8E9A-B62F-204BF66022DC}"/>
              </a:ext>
            </a:extLst>
          </p:cNvPr>
          <p:cNvSpPr txBox="1"/>
          <p:nvPr/>
        </p:nvSpPr>
        <p:spPr>
          <a:xfrm>
            <a:off x="875637" y="1844890"/>
            <a:ext cx="1044072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矩形的性质与判定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的综合应用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6E948D-4044-35B4-23A7-2249693A2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6312A3-E4F2-6F77-09E0-1E8CE38F7532}"/>
                  </a:ext>
                </a:extLst>
              </p:cNvPr>
              <p:cNvSpPr txBox="1"/>
              <p:nvPr/>
            </p:nvSpPr>
            <p:spPr>
              <a:xfrm>
                <a:off x="767630" y="476795"/>
                <a:ext cx="10656740" cy="31711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则下列结论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;②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OG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;③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;④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其中正确的是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填序号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6312A3-E4F2-6F77-09E0-1E8CE38F75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76795"/>
                <a:ext cx="10656740" cy="3171189"/>
              </a:xfrm>
              <a:prstGeom prst="rect">
                <a:avLst/>
              </a:prstGeom>
              <a:blipFill>
                <a:blip r:embed="rId3"/>
                <a:stretch>
                  <a:fillRect l="-1201" r="-1144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01.jpeg">
            <a:extLst>
              <a:ext uri="{FF2B5EF4-FFF2-40B4-BE49-F238E27FC236}">
                <a16:creationId xmlns:a16="http://schemas.microsoft.com/office/drawing/2014/main" id="{E50FD511-C4C5-9B1E-E5A3-63394EB17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95" y="3789025"/>
            <a:ext cx="2592180" cy="19868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CACCFA6-E476-6F77-3135-63D774AEB9A6}"/>
              </a:ext>
            </a:extLst>
          </p:cNvPr>
          <p:cNvSpPr txBox="1"/>
          <p:nvPr/>
        </p:nvSpPr>
        <p:spPr>
          <a:xfrm>
            <a:off x="6528030" y="2933675"/>
            <a:ext cx="1440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①③④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949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85300-91FE-BA5D-D7C9-647059F14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CF0079-270F-AE33-74AB-C7B54C81B5F8}"/>
              </a:ext>
            </a:extLst>
          </p:cNvPr>
          <p:cNvSpPr txBox="1"/>
          <p:nvPr/>
        </p:nvSpPr>
        <p:spPr>
          <a:xfrm>
            <a:off x="695625" y="548800"/>
            <a:ext cx="1051273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并延长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414D0F-5303-1DE8-2BAC-6BED366E9F2D}"/>
              </a:ext>
            </a:extLst>
          </p:cNvPr>
          <p:cNvSpPr txBox="1"/>
          <p:nvPr/>
        </p:nvSpPr>
        <p:spPr>
          <a:xfrm>
            <a:off x="714682" y="2505622"/>
            <a:ext cx="5381318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02.jpeg">
            <a:extLst>
              <a:ext uri="{FF2B5EF4-FFF2-40B4-BE49-F238E27FC236}">
                <a16:creationId xmlns:a16="http://schemas.microsoft.com/office/drawing/2014/main" id="{194A5443-3855-8935-6BA3-6D6190070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10" y="2871152"/>
            <a:ext cx="2501983" cy="250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4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7F89F-D6EA-8539-3786-9294B6907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441F6C-A826-64FE-F6E4-E298912A44E5}"/>
              </a:ext>
            </a:extLst>
          </p:cNvPr>
          <p:cNvSpPr txBox="1"/>
          <p:nvPr/>
        </p:nvSpPr>
        <p:spPr>
          <a:xfrm>
            <a:off x="839635" y="548800"/>
            <a:ext cx="6104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9E50DF-36FD-C1E0-7358-CC3D24EE473E}"/>
                  </a:ext>
                </a:extLst>
              </p:cNvPr>
              <p:cNvSpPr txBox="1"/>
              <p:nvPr/>
            </p:nvSpPr>
            <p:spPr>
              <a:xfrm>
                <a:off x="839634" y="1268850"/>
                <a:ext cx="7128495" cy="38372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∴AE=DE.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DEM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∴AB=DM=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∴DC=AB=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𝟏𝟕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9E50DF-36FD-C1E0-7358-CC3D24EE4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1268850"/>
                <a:ext cx="7128495" cy="3837204"/>
              </a:xfrm>
              <a:prstGeom prst="rect">
                <a:avLst/>
              </a:prstGeom>
              <a:blipFill>
                <a:blip r:embed="rId3"/>
                <a:stretch>
                  <a:fillRect l="-1796" t="-2063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2.jpeg">
            <a:extLst>
              <a:ext uri="{FF2B5EF4-FFF2-40B4-BE49-F238E27FC236}">
                <a16:creationId xmlns:a16="http://schemas.microsoft.com/office/drawing/2014/main" id="{3E2A4AAB-8580-36DA-1C39-E7BACF4CAB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40" y="1484865"/>
            <a:ext cx="2501983" cy="250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9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1950F-B085-1617-F2D4-C287EF29F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3.jpeg">
            <a:extLst>
              <a:ext uri="{FF2B5EF4-FFF2-40B4-BE49-F238E27FC236}">
                <a16:creationId xmlns:a16="http://schemas.microsoft.com/office/drawing/2014/main" id="{7607F706-F784-A0DC-82EF-2AF57AB5F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65" y="548800"/>
            <a:ext cx="3385082" cy="43203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B1F3DA-D30F-E015-B3AE-A3F4B79F408C}"/>
                  </a:ext>
                </a:extLst>
              </p:cNvPr>
              <p:cNvSpPr txBox="1"/>
              <p:nvPr/>
            </p:nvSpPr>
            <p:spPr>
              <a:xfrm>
                <a:off x="623620" y="1016543"/>
                <a:ext cx="10800750" cy="19986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(2025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·重庆南开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上一点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上取一点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的垂线交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EBF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FH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的长是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B1F3DA-D30F-E015-B3AE-A3F4B79F40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016543"/>
                <a:ext cx="10800750" cy="1998689"/>
              </a:xfrm>
              <a:prstGeom prst="rect">
                <a:avLst/>
              </a:prstGeom>
              <a:blipFill>
                <a:blip r:embed="rId4"/>
                <a:stretch>
                  <a:fillRect l="-1129" r="-1185" b="-7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04.jpeg">
            <a:extLst>
              <a:ext uri="{FF2B5EF4-FFF2-40B4-BE49-F238E27FC236}">
                <a16:creationId xmlns:a16="http://schemas.microsoft.com/office/drawing/2014/main" id="{AEE1968D-01F4-84B9-C667-6A6D559343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5078" y="3429000"/>
            <a:ext cx="2957834" cy="199868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0360304-DB63-DFCC-8694-5F4B44C42A44}"/>
              </a:ext>
            </a:extLst>
          </p:cNvPr>
          <p:cNvSpPr txBox="1"/>
          <p:nvPr/>
        </p:nvSpPr>
        <p:spPr>
          <a:xfrm>
            <a:off x="9912265" y="2508406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989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52AB6-069F-BFBA-3833-8989D727B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94B1AF-16CC-6A5C-2BAA-CBB436A400CC}"/>
              </a:ext>
            </a:extLst>
          </p:cNvPr>
          <p:cNvSpPr txBox="1"/>
          <p:nvPr/>
        </p:nvSpPr>
        <p:spPr>
          <a:xfrm>
            <a:off x="695625" y="548800"/>
            <a:ext cx="108007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46971B-5E21-81FF-8BB2-2B0EF3EF5DCB}"/>
                  </a:ext>
                </a:extLst>
              </p:cNvPr>
              <p:cNvSpPr txBox="1"/>
              <p:nvPr/>
            </p:nvSpPr>
            <p:spPr>
              <a:xfrm>
                <a:off x="695625" y="1997226"/>
                <a:ext cx="5472380" cy="37288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证明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OB=OD.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OD.∴BE=DF.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(SAS)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46971B-5E21-81FF-8BB2-2B0EF3EF5D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997226"/>
                <a:ext cx="5472380" cy="3728841"/>
              </a:xfrm>
              <a:prstGeom prst="rect">
                <a:avLst/>
              </a:prstGeom>
              <a:blipFill>
                <a:blip r:embed="rId3"/>
                <a:stretch>
                  <a:fillRect l="-2227" t="-2291" b="-3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>
            <a:extLst>
              <a:ext uri="{FF2B5EF4-FFF2-40B4-BE49-F238E27FC236}">
                <a16:creationId xmlns:a16="http://schemas.microsoft.com/office/drawing/2014/main" id="{A810B775-9D6C-AEF6-1290-44F7E2746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075" y="2395537"/>
            <a:ext cx="36671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7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E9925-3C32-070E-7ED4-01EAC1F3C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185709-631E-3F01-30E8-0DEA74D8C698}"/>
              </a:ext>
            </a:extLst>
          </p:cNvPr>
          <p:cNvSpPr txBox="1"/>
          <p:nvPr/>
        </p:nvSpPr>
        <p:spPr>
          <a:xfrm>
            <a:off x="659622" y="476795"/>
            <a:ext cx="108727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满足什么数量关系时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EGCF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F33976-771A-2BAD-7333-D0F521496C02}"/>
              </a:ext>
            </a:extLst>
          </p:cNvPr>
          <p:cNvSpPr txBox="1"/>
          <p:nvPr/>
        </p:nvSpPr>
        <p:spPr>
          <a:xfrm>
            <a:off x="659623" y="1659285"/>
            <a:ext cx="932464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∴AB=OA.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CF.∴EG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∵EG=AE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OA=OC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ACG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的中位线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.∴OE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CG.∴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OEG=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9F1618E-5532-0CDE-E152-59BC315B6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2924965"/>
            <a:ext cx="36671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1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95DB1-4699-8963-11D6-DA55AA26B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D7265D-3046-E70E-F391-27FC97F0C813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080700" cy="5648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𝟏𝟕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EGCF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D7265D-3046-E70E-F391-27FC97F0C8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080700" cy="564898"/>
              </a:xfrm>
              <a:prstGeom prst="rect">
                <a:avLst/>
              </a:prstGeom>
              <a:blipFill>
                <a:blip r:embed="rId3"/>
                <a:stretch>
                  <a:fillRect l="-1209" t="-7527" b="-2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5CC4304-1F12-1387-807F-527DB37818E4}"/>
                  </a:ext>
                </a:extLst>
              </p:cNvPr>
              <p:cNvSpPr txBox="1"/>
              <p:nvPr/>
            </p:nvSpPr>
            <p:spPr>
              <a:xfrm>
                <a:off x="623620" y="1124840"/>
                <a:ext cx="10217203" cy="4883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CH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=CD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-DH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=CP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-PH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∴DP=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DH=x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𝟏𝟕</m:t>
                            </m:r>
                          </m:e>
                        </m:rad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PH=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.∴CH=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𝑯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分别为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OB=OD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∴EF=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EGCF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EGCF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EFC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5CC4304-1F12-1387-807F-527DB3781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24840"/>
                <a:ext cx="10217203" cy="4883581"/>
              </a:xfrm>
              <a:prstGeom prst="rect">
                <a:avLst/>
              </a:prstGeom>
              <a:blipFill>
                <a:blip r:embed="rId4"/>
                <a:stretch>
                  <a:fillRect l="-1193" t="-1748" r="-2088" b="-2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4D3F6644-12FC-1395-9264-0C35E3EE5C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135" y="1557781"/>
            <a:ext cx="3379105" cy="1904586"/>
          </a:xfrm>
          <a:prstGeom prst="rect">
            <a:avLst/>
          </a:prstGeom>
        </p:spPr>
      </p:pic>
      <p:pic>
        <p:nvPicPr>
          <p:cNvPr id="7" name="image105.jpeg">
            <a:extLst>
              <a:ext uri="{FF2B5EF4-FFF2-40B4-BE49-F238E27FC236}">
                <a16:creationId xmlns:a16="http://schemas.microsoft.com/office/drawing/2014/main" id="{5A50F13E-AFCB-FEA0-3A8A-4D53BEC497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135" y="1557780"/>
            <a:ext cx="3524360" cy="198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41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2E085-0675-B522-93B1-854A1FF11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2.jpeg">
            <a:extLst>
              <a:ext uri="{FF2B5EF4-FFF2-40B4-BE49-F238E27FC236}">
                <a16:creationId xmlns:a16="http://schemas.microsoft.com/office/drawing/2014/main" id="{9505D319-EF0D-5B45-8E17-8AFE99C935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85" y="548800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4FEEA76-E27F-FDC0-B4A2-EB367FBCD33A}"/>
              </a:ext>
            </a:extLst>
          </p:cNvPr>
          <p:cNvSpPr txBox="1"/>
          <p:nvPr/>
        </p:nvSpPr>
        <p:spPr>
          <a:xfrm>
            <a:off x="630395" y="1048212"/>
            <a:ext cx="8273800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B.40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C.45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D.50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CA8288-560C-B785-CF22-23FFEF080A2E}"/>
              </a:ext>
            </a:extLst>
          </p:cNvPr>
          <p:cNvSpPr txBox="1"/>
          <p:nvPr/>
        </p:nvSpPr>
        <p:spPr>
          <a:xfrm>
            <a:off x="665418" y="3231572"/>
            <a:ext cx="6624460" cy="2628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下列说法错误的是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矩形的对角线互相平分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有一个角是直角的四边形是矩形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个角是直角的四边形是矩形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矩形的对角线相等</a:t>
            </a:r>
          </a:p>
        </p:txBody>
      </p:sp>
      <p:pic>
        <p:nvPicPr>
          <p:cNvPr id="7" name="image93.jpeg">
            <a:extLst>
              <a:ext uri="{FF2B5EF4-FFF2-40B4-BE49-F238E27FC236}">
                <a16:creationId xmlns:a16="http://schemas.microsoft.com/office/drawing/2014/main" id="{017732D3-AC2F-BB17-AA62-F9FAA256A9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205" y="1196845"/>
            <a:ext cx="2335665" cy="18511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C23FF71-C78D-FC08-9733-2EB704FA66D9}"/>
              </a:ext>
            </a:extLst>
          </p:cNvPr>
          <p:cNvSpPr txBox="1"/>
          <p:nvPr/>
        </p:nvSpPr>
        <p:spPr>
          <a:xfrm>
            <a:off x="7094940" y="1620472"/>
            <a:ext cx="38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29D791-E0C7-E06B-94C5-A3E5510B0F70}"/>
              </a:ext>
            </a:extLst>
          </p:cNvPr>
          <p:cNvSpPr txBox="1"/>
          <p:nvPr/>
        </p:nvSpPr>
        <p:spPr>
          <a:xfrm>
            <a:off x="4237549" y="3294239"/>
            <a:ext cx="4903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607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7432B-3488-1C2A-07FD-EA4556BA9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1304B8-E075-6194-E28D-7D1AC12BAA5E}"/>
              </a:ext>
            </a:extLst>
          </p:cNvPr>
          <p:cNvSpPr txBox="1"/>
          <p:nvPr/>
        </p:nvSpPr>
        <p:spPr>
          <a:xfrm>
            <a:off x="551615" y="548800"/>
            <a:ext cx="1108877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β°.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的函数解析式是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=180-2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(0&lt;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&lt;90),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则下列说法正确的是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           B.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06BA72-3B07-9B96-B355-85FA283B2615}"/>
                  </a:ext>
                </a:extLst>
              </p:cNvPr>
              <p:cNvSpPr txBox="1"/>
              <p:nvPr/>
            </p:nvSpPr>
            <p:spPr>
              <a:xfrm>
                <a:off x="623620" y="3429000"/>
                <a:ext cx="5832405" cy="2010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06BA72-3B07-9B96-B355-85FA283B2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429000"/>
                <a:ext cx="5832405" cy="2010294"/>
              </a:xfrm>
              <a:prstGeom prst="rect">
                <a:avLst/>
              </a:prstGeom>
              <a:blipFill>
                <a:blip r:embed="rId3"/>
                <a:stretch>
                  <a:fillRect l="-2090" r="-1463" b="-7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94.jpeg">
            <a:extLst>
              <a:ext uri="{FF2B5EF4-FFF2-40B4-BE49-F238E27FC236}">
                <a16:creationId xmlns:a16="http://schemas.microsoft.com/office/drawing/2014/main" id="{4F125527-129F-9295-81F9-758A414985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075" y="3591174"/>
            <a:ext cx="3023388" cy="184812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73B8949-2046-5A73-78A9-CCB9B5A2A8B4}"/>
              </a:ext>
            </a:extLst>
          </p:cNvPr>
          <p:cNvSpPr txBox="1"/>
          <p:nvPr/>
        </p:nvSpPr>
        <p:spPr>
          <a:xfrm>
            <a:off x="9192215" y="1345012"/>
            <a:ext cx="5338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235F3C-823C-0F1D-385D-5332C2769F67}"/>
              </a:ext>
            </a:extLst>
          </p:cNvPr>
          <p:cNvSpPr txBox="1"/>
          <p:nvPr/>
        </p:nvSpPr>
        <p:spPr>
          <a:xfrm>
            <a:off x="2423745" y="4916074"/>
            <a:ext cx="3600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707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A1CE4-398B-8841-09F4-0C706631B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0E5737-5383-C941-8096-5483BC9CE9FE}"/>
              </a:ext>
            </a:extLst>
          </p:cNvPr>
          <p:cNvSpPr txBox="1"/>
          <p:nvPr/>
        </p:nvSpPr>
        <p:spPr>
          <a:xfrm>
            <a:off x="983645" y="764815"/>
            <a:ext cx="9864685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则图中阴影部分的面积为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5.jpeg">
            <a:extLst>
              <a:ext uri="{FF2B5EF4-FFF2-40B4-BE49-F238E27FC236}">
                <a16:creationId xmlns:a16="http://schemas.microsoft.com/office/drawing/2014/main" id="{016B16E6-8804-1D03-B6D1-FE78EE8A1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915" y="2924965"/>
            <a:ext cx="2689160" cy="222460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4DD63D-3122-C459-AB56-BAF35D6DF027}"/>
              </a:ext>
            </a:extLst>
          </p:cNvPr>
          <p:cNvSpPr txBox="1"/>
          <p:nvPr/>
        </p:nvSpPr>
        <p:spPr>
          <a:xfrm>
            <a:off x="8400160" y="1544772"/>
            <a:ext cx="605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732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D2D6F-AC8D-DEB1-D745-2C422A747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3950AB-02B3-A8EC-EAE2-C937BBF8CAE0}"/>
              </a:ext>
            </a:extLst>
          </p:cNvPr>
          <p:cNvSpPr txBox="1"/>
          <p:nvPr/>
        </p:nvSpPr>
        <p:spPr>
          <a:xfrm>
            <a:off x="695624" y="620805"/>
            <a:ext cx="10728745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(9,0),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为边作矩形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以每秒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个单位长度的速度沿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向终点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当移动时间为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6.jpeg">
            <a:extLst>
              <a:ext uri="{FF2B5EF4-FFF2-40B4-BE49-F238E27FC236}">
                <a16:creationId xmlns:a16="http://schemas.microsoft.com/office/drawing/2014/main" id="{C72556F7-B17A-6476-D87D-67F375916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680" y="3641357"/>
            <a:ext cx="3982631" cy="18179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A0C8009-BF87-D533-1AC7-8095402A076B}"/>
              </a:ext>
            </a:extLst>
          </p:cNvPr>
          <p:cNvSpPr txBox="1"/>
          <p:nvPr/>
        </p:nvSpPr>
        <p:spPr>
          <a:xfrm>
            <a:off x="2135725" y="2644171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3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29EDA-7E84-E833-E18D-3AF78108C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DF5222-3B0E-38BF-9F0B-A1824DEABBB9}"/>
              </a:ext>
            </a:extLst>
          </p:cNvPr>
          <p:cNvSpPr txBox="1"/>
          <p:nvPr/>
        </p:nvSpPr>
        <p:spPr>
          <a:xfrm>
            <a:off x="623619" y="620805"/>
            <a:ext cx="104407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并延长交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AF.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DE56D4-B159-FF46-2EF1-E2C1E0472546}"/>
              </a:ext>
            </a:extLst>
          </p:cNvPr>
          <p:cNvSpPr txBox="1"/>
          <p:nvPr/>
        </p:nvSpPr>
        <p:spPr>
          <a:xfrm>
            <a:off x="623619" y="2132910"/>
            <a:ext cx="610465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FCE.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∴EB=EC.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.∴AB=CF.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AD=AF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∴BC=AF.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CA19D5D-9F98-B1BF-9959-D931A00167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10" y="2609675"/>
            <a:ext cx="3315426" cy="254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7B6B1-2AB7-3ACA-763C-4BD9505B9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70A024-4CFD-A3D8-B40D-8FE9CCFA6E06}"/>
              </a:ext>
            </a:extLst>
          </p:cNvPr>
          <p:cNvSpPr txBox="1"/>
          <p:nvPr/>
        </p:nvSpPr>
        <p:spPr>
          <a:xfrm>
            <a:off x="859755" y="548800"/>
            <a:ext cx="734451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944078-0B57-4581-F6E1-3A4772A3F972}"/>
                  </a:ext>
                </a:extLst>
              </p:cNvPr>
              <p:cNvSpPr txBox="1"/>
              <p:nvPr/>
            </p:nvSpPr>
            <p:spPr>
              <a:xfrm>
                <a:off x="897581" y="1412860"/>
                <a:ext cx="7268858" cy="42217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∵AD=AF=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CF=AB=CD.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▱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=DC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944078-0B57-4581-F6E1-3A4772A3F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581" y="1412860"/>
                <a:ext cx="7268858" cy="4221797"/>
              </a:xfrm>
              <a:prstGeom prst="rect">
                <a:avLst/>
              </a:prstGeom>
              <a:blipFill>
                <a:blip r:embed="rId3"/>
                <a:stretch>
                  <a:fillRect l="-1676" b="-3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292A2EFE-AB05-8036-E76D-4ECB7FE5D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4265" y="1893188"/>
            <a:ext cx="2808195" cy="215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0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71F6C-0E88-5FEC-32D6-A00DD650F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8.jpeg">
            <a:extLst>
              <a:ext uri="{FF2B5EF4-FFF2-40B4-BE49-F238E27FC236}">
                <a16:creationId xmlns:a16="http://schemas.microsoft.com/office/drawing/2014/main" id="{27F2ADD5-370C-E6AF-EDBA-AB2D4683A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620805"/>
            <a:ext cx="3198747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6A1149C-E96C-2F0E-4B65-B9992846A637}"/>
              </a:ext>
            </a:extLst>
          </p:cNvPr>
          <p:cNvSpPr txBox="1"/>
          <p:nvPr/>
        </p:nvSpPr>
        <p:spPr>
          <a:xfrm>
            <a:off x="648531" y="1184517"/>
            <a:ext cx="1084784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以钝角三角形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的最长边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为边向外作矩形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的面积分别为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若要求出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只需知道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B.△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</a:p>
        </p:txBody>
      </p:sp>
      <p:pic>
        <p:nvPicPr>
          <p:cNvPr id="5" name="image99.jpeg">
            <a:extLst>
              <a:ext uri="{FF2B5EF4-FFF2-40B4-BE49-F238E27FC236}">
                <a16:creationId xmlns:a16="http://schemas.microsoft.com/office/drawing/2014/main" id="{BB9F7090-EEFE-8DE7-44DD-6D3C5E5CE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4513" y="3519130"/>
            <a:ext cx="2462974" cy="246297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01519EC-FDBB-2E41-1AA5-9852F8C360C3}"/>
              </a:ext>
            </a:extLst>
          </p:cNvPr>
          <p:cNvSpPr txBox="1"/>
          <p:nvPr/>
        </p:nvSpPr>
        <p:spPr>
          <a:xfrm>
            <a:off x="3308587" y="2087855"/>
            <a:ext cx="627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334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E224E-7A35-C304-E18D-D5757E9E6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B87C1B-D43C-1158-B688-905D353066E5}"/>
                  </a:ext>
                </a:extLst>
              </p:cNvPr>
              <p:cNvSpPr txBox="1"/>
              <p:nvPr/>
            </p:nvSpPr>
            <p:spPr>
              <a:xfrm>
                <a:off x="911639" y="764815"/>
                <a:ext cx="10584735" cy="20036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为斜边作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互相平分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B.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C.3	            D.4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B87C1B-D43C-1158-B688-905D35306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39" y="764815"/>
                <a:ext cx="10584735" cy="2003690"/>
              </a:xfrm>
              <a:prstGeom prst="rect">
                <a:avLst/>
              </a:prstGeom>
              <a:blipFill>
                <a:blip r:embed="rId3"/>
                <a:stretch>
                  <a:fillRect l="-1210" r="-1152" b="-7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00.jpeg">
            <a:extLst>
              <a:ext uri="{FF2B5EF4-FFF2-40B4-BE49-F238E27FC236}">
                <a16:creationId xmlns:a16="http://schemas.microsoft.com/office/drawing/2014/main" id="{C6119907-206A-AE6E-EAC2-A09A052F6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905" y="2949148"/>
            <a:ext cx="2736190" cy="22806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6752FE-B455-EDA3-8FCE-715821E8C393}"/>
              </a:ext>
            </a:extLst>
          </p:cNvPr>
          <p:cNvSpPr txBox="1"/>
          <p:nvPr/>
        </p:nvSpPr>
        <p:spPr>
          <a:xfrm>
            <a:off x="10416300" y="1628875"/>
            <a:ext cx="4618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360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1026</TotalTime>
  <Words>1597</Words>
  <Application>Microsoft Office PowerPoint</Application>
  <PresentationFormat>宽屏</PresentationFormat>
  <Paragraphs>97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154</cp:revision>
  <dcterms:created xsi:type="dcterms:W3CDTF">2024-04-24T12:16:00Z</dcterms:created>
  <dcterms:modified xsi:type="dcterms:W3CDTF">2025-03-27T11:34:58Z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