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728" r:id="rId2"/>
    <p:sldId id="5043" r:id="rId3"/>
    <p:sldId id="5044" r:id="rId4"/>
    <p:sldId id="5045" r:id="rId5"/>
    <p:sldId id="5046" r:id="rId6"/>
    <p:sldId id="5047" r:id="rId7"/>
    <p:sldId id="5048" r:id="rId8"/>
    <p:sldId id="5049" r:id="rId9"/>
    <p:sldId id="5050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080" autoAdjust="0"/>
  </p:normalViewPr>
  <p:slideViewPr>
    <p:cSldViewPr showGuides="1">
      <p:cViewPr varScale="1">
        <p:scale>
          <a:sx n="72" d="100"/>
          <a:sy n="72" d="100"/>
        </p:scale>
        <p:origin x="1152" y="6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62C87-EA2B-D53B-CC9D-1426112DA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265FF78-E139-506C-5F97-C1129CE40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B6B824A-8C08-1314-17D5-0EFDD2D875D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107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165D0-0A5F-B9A0-92D0-E2857158C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722DD0-1307-16A5-44E6-4D9C0DA3B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0C9518-BE4B-3973-02C9-74DE542249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38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4E7DA-5EF9-18DA-2AC4-36D1370E3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E7FBFF-5354-D72A-446E-4C5D3E66C4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5A161B-3327-9268-56DA-E7EC7FFA84B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26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61970-FBBE-F70E-E184-992EABCA0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F45AA8-A529-4C78-827F-FF34026E36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A034E2-3338-B74B-C5AE-634478E916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41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01481-EC27-E385-480B-AB4AA35E2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B43A17-8813-1F61-9077-04BA646D00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CFB8D7C-3349-EA0C-2CDB-70540D5D8F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37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DB92C-6FD7-884A-D022-B13FAE519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D21037-D61D-4DEB-AE67-1FA3A69EBE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3F8D9F3-C63C-9158-63E9-38990A5415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537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FE3C5-6CF4-0E40-9907-C9A7974EB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E2C46CF-EA20-4500-10DB-D8241C7563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113176-839C-834F-729F-6889D80FE5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3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4318F-5623-444B-0214-DD1FBF7AE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B708F1-D421-C924-FBDB-D6A442022B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4A6B9DC-ED72-92D9-32CD-91FEB5FCAB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22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tif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58F118-1C7F-8BED-4A62-0976C5714F89}"/>
              </a:ext>
            </a:extLst>
          </p:cNvPr>
          <p:cNvSpPr txBox="1"/>
          <p:nvPr/>
        </p:nvSpPr>
        <p:spPr>
          <a:xfrm>
            <a:off x="2063720" y="2636945"/>
            <a:ext cx="87126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平行线分线段成比例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F13A3-E520-5332-D82F-FC3581EBB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.jpeg">
            <a:extLst>
              <a:ext uri="{FF2B5EF4-FFF2-40B4-BE49-F238E27FC236}">
                <a16:creationId xmlns:a16="http://schemas.microsoft.com/office/drawing/2014/main" id="{F3B71220-C3F1-5E2E-202E-9D06E7CE9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91" y="516599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E9E8444-7BE0-D23D-7AF5-99D5991B7435}"/>
              </a:ext>
            </a:extLst>
          </p:cNvPr>
          <p:cNvSpPr txBox="1"/>
          <p:nvPr/>
        </p:nvSpPr>
        <p:spPr>
          <a:xfrm>
            <a:off x="706645" y="1149487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平行线分线段成比例定理</a:t>
            </a:r>
          </a:p>
        </p:txBody>
      </p:sp>
      <p:pic>
        <p:nvPicPr>
          <p:cNvPr id="5" name="image24.jpeg">
            <a:extLst>
              <a:ext uri="{FF2B5EF4-FFF2-40B4-BE49-F238E27FC236}">
                <a16:creationId xmlns:a16="http://schemas.microsoft.com/office/drawing/2014/main" id="{EB66BF27-3CE3-14FA-7AEC-9C548C592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5" y="1708712"/>
            <a:ext cx="2913459" cy="24573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A6BC46-E8D2-3749-A40D-DFC5B3A7F1D7}"/>
                  </a:ext>
                </a:extLst>
              </p:cNvPr>
              <p:cNvSpPr txBox="1"/>
              <p:nvPr/>
            </p:nvSpPr>
            <p:spPr>
              <a:xfrm>
                <a:off x="947642" y="4314685"/>
                <a:ext cx="10296715" cy="15753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两条直线被一组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所得的对应线段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A6BC46-E8D2-3749-A40D-DFC5B3A7F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642" y="4314685"/>
                <a:ext cx="10296715" cy="1575303"/>
              </a:xfrm>
              <a:prstGeom prst="rect">
                <a:avLst/>
              </a:prstGeom>
              <a:blipFill>
                <a:blip r:embed="rId5"/>
                <a:stretch>
                  <a:fillRect l="-1183" t="-5426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4DEA968-8B87-DBDC-AB58-F5B9484E09A9}"/>
              </a:ext>
            </a:extLst>
          </p:cNvPr>
          <p:cNvSpPr txBox="1"/>
          <p:nvPr/>
        </p:nvSpPr>
        <p:spPr>
          <a:xfrm>
            <a:off x="3647830" y="4287163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平行线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5D5B04-4982-4428-C1C1-4DA56C834632}"/>
              </a:ext>
            </a:extLst>
          </p:cNvPr>
          <p:cNvSpPr txBox="1"/>
          <p:nvPr/>
        </p:nvSpPr>
        <p:spPr>
          <a:xfrm>
            <a:off x="8256150" y="4324205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4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3FB15-E0A8-20AE-C1A2-B77F880CA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38E7CB-FCBF-3815-3433-78DBA81587D9}"/>
              </a:ext>
            </a:extLst>
          </p:cNvPr>
          <p:cNvSpPr txBox="1"/>
          <p:nvPr/>
        </p:nvSpPr>
        <p:spPr>
          <a:xfrm>
            <a:off x="839635" y="620805"/>
            <a:ext cx="950466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平行线分线段成比例定理的推论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三角形一边的直线与其他两边相交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截得的对应线段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三种类型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.jpeg">
            <a:extLst>
              <a:ext uri="{FF2B5EF4-FFF2-40B4-BE49-F238E27FC236}">
                <a16:creationId xmlns:a16="http://schemas.microsoft.com/office/drawing/2014/main" id="{248B2900-399F-4566-5913-9898130B9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096" y="3356995"/>
            <a:ext cx="7415807" cy="250191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8A290C4-7763-EB9F-1039-7C48550127C3}"/>
              </a:ext>
            </a:extLst>
          </p:cNvPr>
          <p:cNvSpPr txBox="1"/>
          <p:nvPr/>
        </p:nvSpPr>
        <p:spPr>
          <a:xfrm>
            <a:off x="1127655" y="1395504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180619-58FC-C500-C196-7B24A51EFDA8}"/>
              </a:ext>
            </a:extLst>
          </p:cNvPr>
          <p:cNvSpPr txBox="1"/>
          <p:nvPr/>
        </p:nvSpPr>
        <p:spPr>
          <a:xfrm>
            <a:off x="1631690" y="2059075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6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D8641-7537-D838-EEF5-059291AAA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.jpeg">
            <a:extLst>
              <a:ext uri="{FF2B5EF4-FFF2-40B4-BE49-F238E27FC236}">
                <a16:creationId xmlns:a16="http://schemas.microsoft.com/office/drawing/2014/main" id="{7FB89500-5065-42C8-9E98-25EF60077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1" y="548800"/>
            <a:ext cx="6480450" cy="520328"/>
          </a:xfrm>
          <a:prstGeom prst="rect">
            <a:avLst/>
          </a:prstGeom>
        </p:spPr>
      </p:pic>
      <p:pic>
        <p:nvPicPr>
          <p:cNvPr id="3" name="image27.jpeg">
            <a:extLst>
              <a:ext uri="{FF2B5EF4-FFF2-40B4-BE49-F238E27FC236}">
                <a16:creationId xmlns:a16="http://schemas.microsoft.com/office/drawing/2014/main" id="{8B6371BF-FD23-EF88-0C9E-C2E5F8B24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28" y="1340855"/>
            <a:ext cx="7272505" cy="5072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C029961-5EA1-35A7-7A33-8AA88C5CC531}"/>
              </a:ext>
            </a:extLst>
          </p:cNvPr>
          <p:cNvSpPr txBox="1"/>
          <p:nvPr/>
        </p:nvSpPr>
        <p:spPr>
          <a:xfrm>
            <a:off x="2207730" y="126220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利用平行线分线段成比例进行计算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8.jpeg">
            <a:extLst>
              <a:ext uri="{FF2B5EF4-FFF2-40B4-BE49-F238E27FC236}">
                <a16:creationId xmlns:a16="http://schemas.microsoft.com/office/drawing/2014/main" id="{BB32CF4B-038D-49CD-8697-CE4C6CB56D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728" y="2199946"/>
            <a:ext cx="701838" cy="3188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A8E782-E924-C2EA-CEE9-7977CE295A3B}"/>
                  </a:ext>
                </a:extLst>
              </p:cNvPr>
              <p:cNvSpPr txBox="1"/>
              <p:nvPr/>
            </p:nvSpPr>
            <p:spPr>
              <a:xfrm>
                <a:off x="607854" y="1939576"/>
                <a:ext cx="10960525" cy="16031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	                   B.9	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A8E782-E924-C2EA-CEE9-7977CE295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854" y="1939576"/>
                <a:ext cx="10960525" cy="1603196"/>
              </a:xfrm>
              <a:prstGeom prst="rect">
                <a:avLst/>
              </a:prstGeom>
              <a:blipFill>
                <a:blip r:embed="rId6"/>
                <a:stretch>
                  <a:fillRect l="-1168" b="-3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29.jpeg">
            <a:extLst>
              <a:ext uri="{FF2B5EF4-FFF2-40B4-BE49-F238E27FC236}">
                <a16:creationId xmlns:a16="http://schemas.microsoft.com/office/drawing/2014/main" id="{F32F0038-D381-048E-0BCC-7FBC3E6683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2187" y="3632729"/>
            <a:ext cx="2868076" cy="229324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C59564F-9973-F3CA-235F-B579196A76C8}"/>
              </a:ext>
            </a:extLst>
          </p:cNvPr>
          <p:cNvSpPr txBox="1"/>
          <p:nvPr/>
        </p:nvSpPr>
        <p:spPr>
          <a:xfrm>
            <a:off x="10344295" y="2097742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99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94ED1-09B8-415B-27A0-DE4239D05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E0DA1E-882F-0E1A-FB84-04976F4D2257}"/>
              </a:ext>
            </a:extLst>
          </p:cNvPr>
          <p:cNvSpPr txBox="1"/>
          <p:nvPr/>
        </p:nvSpPr>
        <p:spPr>
          <a:xfrm>
            <a:off x="479610" y="548800"/>
            <a:ext cx="110862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8C6D70-B2CA-56F7-087A-804169274D06}"/>
              </a:ext>
            </a:extLst>
          </p:cNvPr>
          <p:cNvSpPr txBox="1"/>
          <p:nvPr/>
        </p:nvSpPr>
        <p:spPr>
          <a:xfrm>
            <a:off x="551615" y="1606404"/>
            <a:ext cx="475233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∴BF=DE.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EC=AD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∴CF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∴BF=BC-CF=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0.jpeg">
            <a:extLst>
              <a:ext uri="{FF2B5EF4-FFF2-40B4-BE49-F238E27FC236}">
                <a16:creationId xmlns:a16="http://schemas.microsoft.com/office/drawing/2014/main" id="{0A8DFC1F-E884-19D3-20AD-969D02FE9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45" y="2564940"/>
            <a:ext cx="3039399" cy="219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6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69963-4BC0-90CF-E5FB-4F53E0086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.jpeg">
            <a:extLst>
              <a:ext uri="{FF2B5EF4-FFF2-40B4-BE49-F238E27FC236}">
                <a16:creationId xmlns:a16="http://schemas.microsoft.com/office/drawing/2014/main" id="{6C566D85-C093-8B93-F140-AD453EB08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19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D93FBD3-8931-AB31-FE0C-DD1867217CF8}"/>
              </a:ext>
            </a:extLst>
          </p:cNvPr>
          <p:cNvSpPr txBox="1"/>
          <p:nvPr/>
        </p:nvSpPr>
        <p:spPr>
          <a:xfrm>
            <a:off x="647370" y="1044039"/>
            <a:ext cx="110650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	                    B.4	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C.6	                    D.8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DFEFF82-61E8-95D3-E00B-1C4BC310B5DD}"/>
                  </a:ext>
                </a:extLst>
              </p:cNvPr>
              <p:cNvSpPr txBox="1"/>
              <p:nvPr/>
            </p:nvSpPr>
            <p:spPr>
              <a:xfrm>
                <a:off x="664252" y="4653085"/>
                <a:ext cx="10368721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DFEFF82-61E8-95D3-E00B-1C4BC310B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252" y="4653085"/>
                <a:ext cx="10368721" cy="1143518"/>
              </a:xfrm>
              <a:prstGeom prst="rect">
                <a:avLst/>
              </a:prstGeom>
              <a:blipFill>
                <a:blip r:embed="rId4"/>
                <a:stretch>
                  <a:fillRect l="-1235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>
            <a:extLst>
              <a:ext uri="{FF2B5EF4-FFF2-40B4-BE49-F238E27FC236}">
                <a16:creationId xmlns:a16="http://schemas.microsoft.com/office/drawing/2014/main" id="{2A33CE1B-5812-297B-B9E5-E0C645CA5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915" y="2051071"/>
            <a:ext cx="5832405" cy="260201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438B0AD-AF65-BA83-21E3-B4D1FB87A510}"/>
              </a:ext>
            </a:extLst>
          </p:cNvPr>
          <p:cNvSpPr txBox="1"/>
          <p:nvPr/>
        </p:nvSpPr>
        <p:spPr>
          <a:xfrm>
            <a:off x="6384020" y="1527851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3F81A4-478D-C338-115E-B1B14199C25E}"/>
                  </a:ext>
                </a:extLst>
              </p:cNvPr>
              <p:cNvSpPr txBox="1"/>
              <p:nvPr/>
            </p:nvSpPr>
            <p:spPr>
              <a:xfrm>
                <a:off x="2063720" y="5193417"/>
                <a:ext cx="532255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3F81A4-478D-C338-115E-B1B14199C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20" y="5193417"/>
                <a:ext cx="532255" cy="7838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332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1E70E-E2A8-17D9-4B82-DB9E04E85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.jpeg">
            <a:extLst>
              <a:ext uri="{FF2B5EF4-FFF2-40B4-BE49-F238E27FC236}">
                <a16:creationId xmlns:a16="http://schemas.microsoft.com/office/drawing/2014/main" id="{9ADADF47-FFF2-92F8-D9D0-412E1E190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6C67FEE-15EB-A256-224F-BE82EE64B000}"/>
              </a:ext>
            </a:extLst>
          </p:cNvPr>
          <p:cNvSpPr txBox="1"/>
          <p:nvPr/>
        </p:nvSpPr>
        <p:spPr>
          <a:xfrm>
            <a:off x="1919710" y="49355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利用平行线分线段成比例进行证明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5.jpeg">
            <a:extLst>
              <a:ext uri="{FF2B5EF4-FFF2-40B4-BE49-F238E27FC236}">
                <a16:creationId xmlns:a16="http://schemas.microsoft.com/office/drawing/2014/main" id="{1F06203F-B04B-87C9-25B7-06C94D727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47" y="126885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F0361A3-62BD-ED21-7BC4-9FE8F30965D5}"/>
              </a:ext>
            </a:extLst>
          </p:cNvPr>
          <p:cNvSpPr txBox="1"/>
          <p:nvPr/>
        </p:nvSpPr>
        <p:spPr>
          <a:xfrm>
            <a:off x="1415675" y="1129666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944285-A02D-F8CF-0D04-12CCB767B8BA}"/>
              </a:ext>
            </a:extLst>
          </p:cNvPr>
          <p:cNvSpPr txBox="1"/>
          <p:nvPr/>
        </p:nvSpPr>
        <p:spPr>
          <a:xfrm>
            <a:off x="479610" y="1672126"/>
            <a:ext cx="4896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36.jpeg">
            <a:extLst>
              <a:ext uri="{FF2B5EF4-FFF2-40B4-BE49-F238E27FC236}">
                <a16:creationId xmlns:a16="http://schemas.microsoft.com/office/drawing/2014/main" id="{D35D2B88-460F-2DA3-0228-C444BD1E9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493" y="2780955"/>
            <a:ext cx="2611241" cy="21601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082FE9-1648-458F-3523-463F19EAB25C}"/>
                  </a:ext>
                </a:extLst>
              </p:cNvPr>
              <p:cNvSpPr txBox="1"/>
              <p:nvPr/>
            </p:nvSpPr>
            <p:spPr>
              <a:xfrm>
                <a:off x="479610" y="2279810"/>
                <a:ext cx="6108404" cy="3449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FD=AD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082FE9-1648-458F-3523-463F19EAB2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279810"/>
                <a:ext cx="6108404" cy="3449149"/>
              </a:xfrm>
              <a:prstGeom prst="rect">
                <a:avLst/>
              </a:prstGeom>
              <a:blipFill>
                <a:blip r:embed="rId6"/>
                <a:stretch>
                  <a:fillRect l="-2096" b="-4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864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ED4B2-18F2-F079-6884-E629D87A0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AAF8C1-9C8E-F602-0111-13F52CC10133}"/>
              </a:ext>
            </a:extLst>
          </p:cNvPr>
          <p:cNvSpPr txBox="1"/>
          <p:nvPr/>
        </p:nvSpPr>
        <p:spPr>
          <a:xfrm>
            <a:off x="911640" y="62080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DBD64F-F9BE-F348-88BB-AE7F4A5B0C10}"/>
                  </a:ext>
                </a:extLst>
              </p:cNvPr>
              <p:cNvSpPr txBox="1"/>
              <p:nvPr/>
            </p:nvSpPr>
            <p:spPr>
              <a:xfrm>
                <a:off x="935791" y="1144025"/>
                <a:ext cx="6108404" cy="4747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∴AB=AD+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FD=AD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∵AF+DF=AD=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DF+DF=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DBD64F-F9BE-F348-88BB-AE7F4A5B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791" y="1144025"/>
                <a:ext cx="6108404" cy="4747966"/>
              </a:xfrm>
              <a:prstGeom prst="rect">
                <a:avLst/>
              </a:prstGeom>
              <a:blipFill>
                <a:blip r:embed="rId3"/>
                <a:stretch>
                  <a:fillRect l="-2096" b="-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6.jpeg">
            <a:extLst>
              <a:ext uri="{FF2B5EF4-FFF2-40B4-BE49-F238E27FC236}">
                <a16:creationId xmlns:a16="http://schemas.microsoft.com/office/drawing/2014/main" id="{7169A83B-CE16-A71C-5FDA-DCC0492EF4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145" y="2258545"/>
            <a:ext cx="2829747" cy="23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2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EAB7E-72E9-D0B3-9F9E-E39DA54DF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.jpeg">
            <a:extLst>
              <a:ext uri="{FF2B5EF4-FFF2-40B4-BE49-F238E27FC236}">
                <a16:creationId xmlns:a16="http://schemas.microsoft.com/office/drawing/2014/main" id="{24A16322-EAD7-8124-E904-E6613A457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89C97BE-4F6C-AEFD-636C-9DD58FB51876}"/>
              </a:ext>
            </a:extLst>
          </p:cNvPr>
          <p:cNvSpPr txBox="1"/>
          <p:nvPr/>
        </p:nvSpPr>
        <p:spPr>
          <a:xfrm>
            <a:off x="623620" y="1196845"/>
            <a:ext cx="1094476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E081B4-19D3-6E86-A927-3804CFED6E34}"/>
                  </a:ext>
                </a:extLst>
              </p:cNvPr>
              <p:cNvSpPr txBox="1"/>
              <p:nvPr/>
            </p:nvSpPr>
            <p:spPr>
              <a:xfrm>
                <a:off x="623620" y="2996970"/>
                <a:ext cx="6048420" cy="27840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𝑮𝑭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=GF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E081B4-19D3-6E86-A927-3804CFED6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996970"/>
                <a:ext cx="6048420" cy="2784095"/>
              </a:xfrm>
              <a:prstGeom prst="rect">
                <a:avLst/>
              </a:prstGeom>
              <a:blipFill>
                <a:blip r:embed="rId4"/>
                <a:stretch>
                  <a:fillRect l="-2016" t="-658" b="-1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38.jpeg">
            <a:extLst>
              <a:ext uri="{FF2B5EF4-FFF2-40B4-BE49-F238E27FC236}">
                <a16:creationId xmlns:a16="http://schemas.microsoft.com/office/drawing/2014/main" id="{8E5A60AB-39C5-E609-15E9-98AE01447C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3455981"/>
            <a:ext cx="3600250" cy="164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9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4411</TotalTime>
  <Words>663</Words>
  <Application>Microsoft Office PowerPoint</Application>
  <PresentationFormat>宽屏</PresentationFormat>
  <Paragraphs>54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254</cp:revision>
  <dcterms:created xsi:type="dcterms:W3CDTF">2024-04-24T12:16:00Z</dcterms:created>
  <dcterms:modified xsi:type="dcterms:W3CDTF">2025-04-04T04:45:07Z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