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7" r:id="rId2"/>
    <p:sldId id="4221" r:id="rId3"/>
    <p:sldId id="4222" r:id="rId4"/>
    <p:sldId id="4223" r:id="rId5"/>
    <p:sldId id="4224" r:id="rId6"/>
    <p:sldId id="4225" r:id="rId7"/>
    <p:sldId id="4226" r:id="rId8"/>
    <p:sldId id="4227" r:id="rId9"/>
    <p:sldId id="4228" r:id="rId10"/>
    <p:sldId id="4229" r:id="rId11"/>
    <p:sldId id="4230" r:id="rId12"/>
    <p:sldId id="4231" r:id="rId13"/>
    <p:sldId id="4232" r:id="rId14"/>
    <p:sldId id="4233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AE97E-ED71-5A0D-8795-EC9657C2C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CF04DE-DCAA-A9E2-BDE6-C54089784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13F7F11-8C63-0583-B4EE-CCBB328BDE6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74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25C3C-DA38-D6DD-CD18-F7F0B0562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75CC7A-7E20-34E0-EBF3-5881009DE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978DEB0-8FC7-AB0A-EDC7-D0F87D76BE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96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CDB45-6C1B-C0A8-7E36-48EBEC4F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3AD68FB-6295-B410-27C9-AB072D8C96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5FB0A9-6BB0-0319-4417-3F0F278DB3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05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CED5-BD2B-AC61-DF82-CAEB7207D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6D8F00-A0DA-5327-FF25-F44C02DD2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D4976B8-4CC1-813C-ACF8-E665233A3C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943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9A241-B59B-2F34-638F-C70FDD3AE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ED2C54-32F1-1CBF-1112-EAD319F9B0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080C89-EDAD-92FA-E06D-4CC3ACE604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209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F2A18-8CDF-7447-DDE1-4BDDB4F27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C68EC0-8E81-2A08-A876-CF23B0612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07B79E-2C73-0C4E-F74A-FD43F05F13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041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C99E7-3C00-6B05-7DD3-933B4F6AD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EEAAF5-6CBE-D8F2-BF73-5DE3AB5987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D4B0D1-18CA-F8DB-5019-9A84A18063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64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E7381-F399-D336-B649-3E46F8296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F1B2382-077F-E607-866F-F2BFBAF58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355E57-F2C2-368F-A1E4-5A58CD0D83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413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A26ED-2563-648D-67A3-EE5C3FFA2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8727E3-E13F-7AD2-FF68-8391A3F607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B80B23-00D0-8E00-C042-949A70B86D7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91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D168C-46D1-D880-A3F7-E5CDE36C6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BF78E5-9548-A1F7-3A8F-DAD9573BC0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090137-8BB3-D751-C88F-BEF06E31E3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45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8E8E1-63AD-B585-AD43-EC377B269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58337C-C54D-C257-C1F1-76F20DCF4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634C059-B365-8D6B-D30B-61F360A87A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98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1733C-3BF0-49FA-28CC-91F50B56A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EFABE5-891A-D7C6-C77C-582BB2221E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24DC0D-22C8-C3F9-FFAB-9D080ED594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084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E22BC-0812-F995-41FE-635E5CA05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26E2951-0A70-CCC4-3DF6-428955D57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5AD0B0B-A533-BB26-52D5-A1E998C150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0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TIF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543CDBB-F3C5-DE65-4A0F-66A0B0B31729}"/>
              </a:ext>
            </a:extLst>
          </p:cNvPr>
          <p:cNvSpPr txBox="1"/>
          <p:nvPr/>
        </p:nvSpPr>
        <p:spPr>
          <a:xfrm>
            <a:off x="839635" y="2443047"/>
            <a:ext cx="109203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三角形相似的条件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E15C3-7BC5-C1F6-F7D1-0F8BAF8A0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B821C1-9833-5E1D-FC7F-D40AFF56A0B0}"/>
              </a:ext>
            </a:extLst>
          </p:cNvPr>
          <p:cNvSpPr txBox="1"/>
          <p:nvPr/>
        </p:nvSpPr>
        <p:spPr>
          <a:xfrm>
            <a:off x="623620" y="476795"/>
            <a:ext cx="1094476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是两个等腰直角三角形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598993-E4E6-E8F6-ECA7-AFAD2BE02F13}"/>
              </a:ext>
            </a:extLst>
          </p:cNvPr>
          <p:cNvSpPr txBox="1"/>
          <p:nvPr/>
        </p:nvSpPr>
        <p:spPr>
          <a:xfrm>
            <a:off x="648528" y="2492935"/>
            <a:ext cx="6472364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是等腰直角三角形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是等腰直角三角形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28A74FF-03A6-F834-2C6A-670EDC163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2595538"/>
            <a:ext cx="2160150" cy="3036964"/>
          </a:xfrm>
          <a:prstGeom prst="rect">
            <a:avLst/>
          </a:prstGeom>
        </p:spPr>
      </p:pic>
      <p:pic>
        <p:nvPicPr>
          <p:cNvPr id="8" name="image79.jpeg">
            <a:extLst>
              <a:ext uri="{FF2B5EF4-FFF2-40B4-BE49-F238E27FC236}">
                <a16:creationId xmlns:a16="http://schemas.microsoft.com/office/drawing/2014/main" id="{745886B9-90F5-0B1A-B553-8B12BB6545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7779"/>
          <a:stretch/>
        </p:blipFill>
        <p:spPr>
          <a:xfrm>
            <a:off x="8040135" y="2439980"/>
            <a:ext cx="2789793" cy="334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4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EE416-AEF3-552D-3234-520366622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4B07DA-661F-ED92-32B8-65327CA10DEA}"/>
              </a:ext>
            </a:extLst>
          </p:cNvPr>
          <p:cNvSpPr txBox="1"/>
          <p:nvPr/>
        </p:nvSpPr>
        <p:spPr>
          <a:xfrm>
            <a:off x="623620" y="620805"/>
            <a:ext cx="1058473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A9C1E5-9394-FD98-6C08-AC1200D22C19}"/>
                  </a:ext>
                </a:extLst>
              </p:cNvPr>
              <p:cNvSpPr txBox="1"/>
              <p:nvPr/>
            </p:nvSpPr>
            <p:spPr>
              <a:xfrm>
                <a:off x="623620" y="2070401"/>
                <a:ext cx="6104658" cy="3167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CNE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𝑪𝑵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𝑵𝑬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∵BE=EC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𝑪𝑵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𝑵𝑬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𝑬𝑴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𝑪𝑵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𝑵𝑬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MEN=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MEN.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1A9C1E5-9394-FD98-6C08-AC1200D22C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070401"/>
                <a:ext cx="6104658" cy="3167149"/>
              </a:xfrm>
              <a:prstGeom prst="rect">
                <a:avLst/>
              </a:prstGeom>
              <a:blipFill>
                <a:blip r:embed="rId3"/>
                <a:stretch>
                  <a:fillRect l="-1996" b="-4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79.jpeg">
            <a:extLst>
              <a:ext uri="{FF2B5EF4-FFF2-40B4-BE49-F238E27FC236}">
                <a16:creationId xmlns:a16="http://schemas.microsoft.com/office/drawing/2014/main" id="{9FF8CC6E-BFA0-B971-2FBF-88BA2DA21D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77" t="14704"/>
          <a:stretch/>
        </p:blipFill>
        <p:spPr>
          <a:xfrm>
            <a:off x="7536100" y="2348922"/>
            <a:ext cx="3014933" cy="261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08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18C65-1CF6-8180-664B-11293E9D9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0.jpeg">
            <a:extLst>
              <a:ext uri="{FF2B5EF4-FFF2-40B4-BE49-F238E27FC236}">
                <a16:creationId xmlns:a16="http://schemas.microsoft.com/office/drawing/2014/main" id="{81AEA931-1698-4524-3D95-BA91B95D4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548800"/>
            <a:ext cx="3666722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F26374-176F-93CB-F3CF-7C0697A5C0EC}"/>
                  </a:ext>
                </a:extLst>
              </p:cNvPr>
              <p:cNvSpPr txBox="1"/>
              <p:nvPr/>
            </p:nvSpPr>
            <p:spPr>
              <a:xfrm>
                <a:off x="767631" y="1016775"/>
                <a:ext cx="10512730" cy="2233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作一条直线与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使得所截新三角形与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F26374-176F-93CB-F3CF-7C0697A5C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1" y="1016775"/>
                <a:ext cx="10512730" cy="2233625"/>
              </a:xfrm>
              <a:prstGeom prst="rect">
                <a:avLst/>
              </a:prstGeom>
              <a:blipFill>
                <a:blip r:embed="rId4"/>
                <a:stretch>
                  <a:fillRect l="-1218" r="-290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81.jpeg">
            <a:extLst>
              <a:ext uri="{FF2B5EF4-FFF2-40B4-BE49-F238E27FC236}">
                <a16:creationId xmlns:a16="http://schemas.microsoft.com/office/drawing/2014/main" id="{201D2CCE-6F9A-A5F1-6728-FC4B3C01B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0" y="3772145"/>
            <a:ext cx="2790003" cy="20690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2323CA-4AE8-B1F1-258C-0D45C50E06E4}"/>
                  </a:ext>
                </a:extLst>
              </p:cNvPr>
              <p:cNvSpPr txBox="1"/>
              <p:nvPr/>
            </p:nvSpPr>
            <p:spPr>
              <a:xfrm>
                <a:off x="5375950" y="2544158"/>
                <a:ext cx="3270076" cy="737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(0,3)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2323CA-4AE8-B1F1-258C-0D45C50E0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50" y="2544158"/>
                <a:ext cx="3270076" cy="737189"/>
              </a:xfrm>
              <a:prstGeom prst="rect">
                <a:avLst/>
              </a:prstGeom>
              <a:blipFill>
                <a:blip r:embed="rId6"/>
                <a:stretch>
                  <a:fillRect l="-3918" r="-56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812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400D7-F053-5737-F8B9-3E4653BC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929B52-0B66-4A85-AC06-77FFB94A3A73}"/>
              </a:ext>
            </a:extLst>
          </p:cNvPr>
          <p:cNvSpPr txBox="1"/>
          <p:nvPr/>
        </p:nvSpPr>
        <p:spPr>
          <a:xfrm>
            <a:off x="551614" y="514990"/>
            <a:ext cx="104407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6CE25A-39B2-09F1-C99B-18CF28610518}"/>
                  </a:ext>
                </a:extLst>
              </p:cNvPr>
              <p:cNvSpPr txBox="1"/>
              <p:nvPr/>
            </p:nvSpPr>
            <p:spPr>
              <a:xfrm>
                <a:off x="551614" y="1988900"/>
                <a:ext cx="6336440" cy="37288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①∵AE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=OE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②∵AB=AD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∴BE=EC.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6CE25A-39B2-09F1-C99B-18CF28610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1988900"/>
                <a:ext cx="6336440" cy="3728841"/>
              </a:xfrm>
              <a:prstGeom prst="rect">
                <a:avLst/>
              </a:prstGeom>
              <a:blipFill>
                <a:blip r:embed="rId3"/>
                <a:stretch>
                  <a:fillRect l="-1923" b="-3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2.jpeg">
            <a:extLst>
              <a:ext uri="{FF2B5EF4-FFF2-40B4-BE49-F238E27FC236}">
                <a16:creationId xmlns:a16="http://schemas.microsoft.com/office/drawing/2014/main" id="{4AD421FA-8C27-CB4F-F493-1793AF0D4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2636944"/>
            <a:ext cx="3606948" cy="208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F9210-9578-E200-77A0-6125D7647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CE6C45-748B-C59D-2EDA-44387DD6CA65}"/>
              </a:ext>
            </a:extLst>
          </p:cNvPr>
          <p:cNvSpPr txBox="1"/>
          <p:nvPr/>
        </p:nvSpPr>
        <p:spPr>
          <a:xfrm>
            <a:off x="626130" y="457132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32C9A6-CA2E-7A06-C128-9EEC73B3B94C}"/>
                  </a:ext>
                </a:extLst>
              </p:cNvPr>
              <p:cNvSpPr txBox="1"/>
              <p:nvPr/>
            </p:nvSpPr>
            <p:spPr>
              <a:xfrm>
                <a:off x="626130" y="980352"/>
                <a:ext cx="10981301" cy="5106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∴BF=FD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的垂直平分线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∴GB=GD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𝟑𝟐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den>
                        </m:f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∴AE=AC-EC=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32C9A6-CA2E-7A06-C128-9EEC73B3B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130" y="980352"/>
                <a:ext cx="10981301" cy="5106911"/>
              </a:xfrm>
              <a:prstGeom prst="rect">
                <a:avLst/>
              </a:prstGeom>
              <a:blipFill>
                <a:blip r:embed="rId3"/>
                <a:stretch>
                  <a:fillRect l="-1166" t="-1671" b="-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2.jpeg">
            <a:extLst>
              <a:ext uri="{FF2B5EF4-FFF2-40B4-BE49-F238E27FC236}">
                <a16:creationId xmlns:a16="http://schemas.microsoft.com/office/drawing/2014/main" id="{A76C8F3F-1BC3-3EEF-696A-1182F2A10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204915"/>
            <a:ext cx="3312230" cy="19175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5F3BD86-8A0E-62B9-C7EC-B21AA56B1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0700" y="2060905"/>
            <a:ext cx="32956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9F3FE-189F-5A45-F29F-1994A247C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3.jpeg">
            <a:extLst>
              <a:ext uri="{FF2B5EF4-FFF2-40B4-BE49-F238E27FC236}">
                <a16:creationId xmlns:a16="http://schemas.microsoft.com/office/drawing/2014/main" id="{B0C14FC7-7DA0-D120-6AB4-96F9C68D4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544688"/>
            <a:ext cx="3301105" cy="4829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E37C70-BFE6-721D-31CB-A2C1577088CD}"/>
                  </a:ext>
                </a:extLst>
              </p:cNvPr>
              <p:cNvSpPr txBox="1"/>
              <p:nvPr/>
            </p:nvSpPr>
            <p:spPr>
              <a:xfrm>
                <a:off x="551614" y="1052835"/>
                <a:ext cx="11160775" cy="28842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∠1=∠2,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那么添加下列一个条件后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仍无法判定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B.∠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E37C70-BFE6-721D-31CB-A2C157708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1052835"/>
                <a:ext cx="11160775" cy="2884251"/>
              </a:xfrm>
              <a:prstGeom prst="rect">
                <a:avLst/>
              </a:prstGeom>
              <a:blipFill>
                <a:blip r:embed="rId4"/>
                <a:stretch>
                  <a:fillRect l="-1092" r="-1147" b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64.jpeg">
            <a:extLst>
              <a:ext uri="{FF2B5EF4-FFF2-40B4-BE49-F238E27FC236}">
                <a16:creationId xmlns:a16="http://schemas.microsoft.com/office/drawing/2014/main" id="{81BF6113-1C2B-1100-BE96-F0831D1EA3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890" y="3958171"/>
            <a:ext cx="2910224" cy="19678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E780E49-FB20-B438-672C-5A38E8761ECA}"/>
              </a:ext>
            </a:extLst>
          </p:cNvPr>
          <p:cNvSpPr txBox="1"/>
          <p:nvPr/>
        </p:nvSpPr>
        <p:spPr>
          <a:xfrm>
            <a:off x="4079860" y="184489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67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2F951-70C9-FA6F-84E9-79270403F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8C963F-AA93-9B97-425F-466D2FBD24B3}"/>
              </a:ext>
            </a:extLst>
          </p:cNvPr>
          <p:cNvSpPr txBox="1"/>
          <p:nvPr/>
        </p:nvSpPr>
        <p:spPr>
          <a:xfrm>
            <a:off x="767629" y="548800"/>
            <a:ext cx="1044072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沿下图中的虚线剪开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剪下的阴影三角形与原三角形不相似的是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5.jpeg">
            <a:extLst>
              <a:ext uri="{FF2B5EF4-FFF2-40B4-BE49-F238E27FC236}">
                <a16:creationId xmlns:a16="http://schemas.microsoft.com/office/drawing/2014/main" id="{8E1F1C45-2BB2-907E-740A-7D5CC1D12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660" y="2780955"/>
            <a:ext cx="2144523" cy="1656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E1E1C0F-C616-3F15-877C-1920F961F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95" y="1912783"/>
            <a:ext cx="5514975" cy="40576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A2610BB-7ACD-80A9-F4C6-C11DD5DF018C}"/>
              </a:ext>
            </a:extLst>
          </p:cNvPr>
          <p:cNvSpPr txBox="1"/>
          <p:nvPr/>
        </p:nvSpPr>
        <p:spPr>
          <a:xfrm>
            <a:off x="8400160" y="1361216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91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767BA-949B-382E-0EAA-2A9744E8D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FD7A91-4714-71F1-281E-4E2F4431B2FA}"/>
              </a:ext>
            </a:extLst>
          </p:cNvPr>
          <p:cNvSpPr txBox="1"/>
          <p:nvPr/>
        </p:nvSpPr>
        <p:spPr>
          <a:xfrm>
            <a:off x="515612" y="548800"/>
            <a:ext cx="111607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且将这个四边形分成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①②③④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四个三角形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则下列结论中一定正确的是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B.①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D.②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5AA6F3-99D8-34D8-DB5A-8C4D2CF70D89}"/>
              </a:ext>
            </a:extLst>
          </p:cNvPr>
          <p:cNvSpPr txBox="1"/>
          <p:nvPr/>
        </p:nvSpPr>
        <p:spPr>
          <a:xfrm>
            <a:off x="10632315" y="1002477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341EA2-01C1-1E1D-8280-E4B64C2F8888}"/>
                  </a:ext>
                </a:extLst>
              </p:cNvPr>
              <p:cNvSpPr txBox="1"/>
              <p:nvPr/>
            </p:nvSpPr>
            <p:spPr>
              <a:xfrm>
                <a:off x="506877" y="4895949"/>
                <a:ext cx="11016765" cy="11444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要使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还需要添加一个条件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这个条件是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341EA2-01C1-1E1D-8280-E4B64C2F8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77" y="4895949"/>
                <a:ext cx="11016765" cy="1144416"/>
              </a:xfrm>
              <a:prstGeom prst="rect">
                <a:avLst/>
              </a:prstGeom>
              <a:blipFill>
                <a:blip r:embed="rId3"/>
                <a:stretch>
                  <a:fillRect l="-1107" r="-1162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0BEEF7F-813C-E833-B8B9-8E8FCF9F2C19}"/>
              </a:ext>
            </a:extLst>
          </p:cNvPr>
          <p:cNvSpPr txBox="1"/>
          <p:nvPr/>
        </p:nvSpPr>
        <p:spPr>
          <a:xfrm>
            <a:off x="4799482" y="5517145"/>
            <a:ext cx="360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42AB82A-E72C-90C7-8F63-C375EADF7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775" y="2364682"/>
            <a:ext cx="5779185" cy="251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2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E32A0-D55D-A4BB-A564-EC4DF5D5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420B70-D280-81EC-8E29-26D23C837E01}"/>
                  </a:ext>
                </a:extLst>
              </p:cNvPr>
              <p:cNvSpPr txBox="1"/>
              <p:nvPr/>
            </p:nvSpPr>
            <p:spPr>
              <a:xfrm>
                <a:off x="708831" y="467262"/>
                <a:ext cx="10476728" cy="996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420B70-D280-81EC-8E29-26D23C837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831" y="467262"/>
                <a:ext cx="10476728" cy="996042"/>
              </a:xfrm>
              <a:prstGeom prst="rect">
                <a:avLst/>
              </a:prstGeom>
              <a:blipFill>
                <a:blip r:embed="rId3"/>
                <a:stretch>
                  <a:fillRect l="-1163" t="-4908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02ADEB-63DF-4902-A3AC-4F956EC3B880}"/>
                  </a:ext>
                </a:extLst>
              </p:cNvPr>
              <p:cNvSpPr txBox="1"/>
              <p:nvPr/>
            </p:nvSpPr>
            <p:spPr>
              <a:xfrm>
                <a:off x="708831" y="4509075"/>
                <a:ext cx="10496158" cy="1425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endPara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02ADEB-63DF-4902-A3AC-4F956EC3B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831" y="4509075"/>
                <a:ext cx="10496158" cy="1425518"/>
              </a:xfrm>
              <a:prstGeom prst="rect">
                <a:avLst/>
              </a:prstGeom>
              <a:blipFill>
                <a:blip r:embed="rId4"/>
                <a:stretch>
                  <a:fillRect l="-1161" t="-3419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2">
            <a:extLst>
              <a:ext uri="{FF2B5EF4-FFF2-40B4-BE49-F238E27FC236}">
                <a16:creationId xmlns:a16="http://schemas.microsoft.com/office/drawing/2014/main" id="{842FCF39-10D7-F313-226C-B3409DE21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7830" y="1138279"/>
            <a:ext cx="6918479" cy="301840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E8BA90BC-27BD-210C-3A3F-2FB5B9D4F8AD}"/>
              </a:ext>
            </a:extLst>
          </p:cNvPr>
          <p:cNvSpPr txBox="1"/>
          <p:nvPr/>
        </p:nvSpPr>
        <p:spPr>
          <a:xfrm>
            <a:off x="9099904" y="467262"/>
            <a:ext cx="3178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854AE82-5301-CC1A-63D0-820525D058FC}"/>
                  </a:ext>
                </a:extLst>
              </p:cNvPr>
              <p:cNvSpPr txBox="1"/>
              <p:nvPr/>
            </p:nvSpPr>
            <p:spPr>
              <a:xfrm>
                <a:off x="1127655" y="4941105"/>
                <a:ext cx="893911" cy="8693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854AE82-5301-CC1A-63D0-820525D05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655" y="4941105"/>
                <a:ext cx="893911" cy="8693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393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00746-B1D3-6F9D-4336-5B3BF1B0C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CA12206-6609-FD0F-BCEB-DD50837D499A}"/>
              </a:ext>
            </a:extLst>
          </p:cNvPr>
          <p:cNvSpPr txBox="1"/>
          <p:nvPr/>
        </p:nvSpPr>
        <p:spPr>
          <a:xfrm>
            <a:off x="839635" y="404790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F588FC-DAF5-76C8-C7E0-B0C07DD52AF8}"/>
                  </a:ext>
                </a:extLst>
              </p:cNvPr>
              <p:cNvSpPr txBox="1"/>
              <p:nvPr/>
            </p:nvSpPr>
            <p:spPr>
              <a:xfrm>
                <a:off x="839635" y="1707967"/>
                <a:ext cx="7056490" cy="41739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边上的高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F588FC-DAF5-76C8-C7E0-B0C07DD52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707967"/>
                <a:ext cx="7056490" cy="4173963"/>
              </a:xfrm>
              <a:prstGeom prst="rect">
                <a:avLst/>
              </a:prstGeom>
              <a:blipFill>
                <a:blip r:embed="rId3"/>
                <a:stretch>
                  <a:fillRect l="-1815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B38F5A5A-0F05-FF53-3078-689C3D1BD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69" y="2204915"/>
            <a:ext cx="3397593" cy="2376165"/>
          </a:xfrm>
          <a:prstGeom prst="rect">
            <a:avLst/>
          </a:prstGeom>
        </p:spPr>
      </p:pic>
      <p:pic>
        <p:nvPicPr>
          <p:cNvPr id="8" name="image74.jpeg">
            <a:extLst>
              <a:ext uri="{FF2B5EF4-FFF2-40B4-BE49-F238E27FC236}">
                <a16:creationId xmlns:a16="http://schemas.microsoft.com/office/drawing/2014/main" id="{6D7F0115-C616-0E87-EEA0-BE6CEAD07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069" y="2204914"/>
            <a:ext cx="3614652" cy="244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4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A9CF0-C464-3966-4579-2A09DE0D5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5.jpeg">
            <a:extLst>
              <a:ext uri="{FF2B5EF4-FFF2-40B4-BE49-F238E27FC236}">
                <a16:creationId xmlns:a16="http://schemas.microsoft.com/office/drawing/2014/main" id="{8B9267FE-14C2-2945-DE54-2453DB154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0" y="476795"/>
            <a:ext cx="3096215" cy="452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D80D37-C466-6D92-1309-FFE9F6C879C9}"/>
              </a:ext>
            </a:extLst>
          </p:cNvPr>
          <p:cNvSpPr txBox="1"/>
          <p:nvPr/>
        </p:nvSpPr>
        <p:spPr>
          <a:xfrm>
            <a:off x="767629" y="1196845"/>
            <a:ext cx="1087275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上有一点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则满足条件的点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B.2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无数个</a:t>
            </a:r>
          </a:p>
        </p:txBody>
      </p:sp>
      <p:pic>
        <p:nvPicPr>
          <p:cNvPr id="5" name="image76.jpeg">
            <a:extLst>
              <a:ext uri="{FF2B5EF4-FFF2-40B4-BE49-F238E27FC236}">
                <a16:creationId xmlns:a16="http://schemas.microsoft.com/office/drawing/2014/main" id="{9C15617F-5E59-CCD8-E10B-307341BA47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3573010"/>
            <a:ext cx="2925122" cy="194950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6019B97-9C30-F716-2AAF-DB4CD84594BB}"/>
              </a:ext>
            </a:extLst>
          </p:cNvPr>
          <p:cNvSpPr txBox="1"/>
          <p:nvPr/>
        </p:nvSpPr>
        <p:spPr>
          <a:xfrm>
            <a:off x="8256150" y="198890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925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9BCF1-9988-8CF8-78D9-92E936323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D291CA-3DC3-91EF-FE2D-D660A8E03629}"/>
              </a:ext>
            </a:extLst>
          </p:cNvPr>
          <p:cNvSpPr txBox="1"/>
          <p:nvPr/>
        </p:nvSpPr>
        <p:spPr>
          <a:xfrm>
            <a:off x="695625" y="548800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速度为</a:t>
            </a:r>
            <a:r>
              <a:rPr lang="zh-CN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为顶点的三角形相似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7.jpeg">
            <a:extLst>
              <a:ext uri="{FF2B5EF4-FFF2-40B4-BE49-F238E27FC236}">
                <a16:creationId xmlns:a16="http://schemas.microsoft.com/office/drawing/2014/main" id="{3D9D3B45-1511-E722-5B84-3518E5714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3140980"/>
            <a:ext cx="3529949" cy="20158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E38D2E-0D25-F383-248E-0D7B958E7386}"/>
                  </a:ext>
                </a:extLst>
              </p:cNvPr>
              <p:cNvSpPr txBox="1"/>
              <p:nvPr/>
            </p:nvSpPr>
            <p:spPr>
              <a:xfrm>
                <a:off x="2351740" y="1774697"/>
                <a:ext cx="1541956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E38D2E-0D25-F383-248E-0D7B958E7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740" y="1774697"/>
                <a:ext cx="1541956" cy="714683"/>
              </a:xfrm>
              <a:prstGeom prst="rect">
                <a:avLst/>
              </a:prstGeom>
              <a:blipFill>
                <a:blip r:embed="rId4"/>
                <a:stretch>
                  <a:fillRect r="-2767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523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E0214-7DC1-442B-7379-F9EF141FF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D2A83D-A699-AAF2-EA57-4ECEBB67AC09}"/>
              </a:ext>
            </a:extLst>
          </p:cNvPr>
          <p:cNvSpPr txBox="1"/>
          <p:nvPr/>
        </p:nvSpPr>
        <p:spPr>
          <a:xfrm>
            <a:off x="678003" y="548800"/>
            <a:ext cx="10835993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上的动点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恰好落在边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8.jpeg">
            <a:extLst>
              <a:ext uri="{FF2B5EF4-FFF2-40B4-BE49-F238E27FC236}">
                <a16:creationId xmlns:a16="http://schemas.microsoft.com/office/drawing/2014/main" id="{45FF0605-4497-B6A1-9C4A-16471DCB4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3434395"/>
            <a:ext cx="3584178" cy="20339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BAEB40-4B56-4B31-6EFD-71B62E519F5D}"/>
                  </a:ext>
                </a:extLst>
              </p:cNvPr>
              <p:cNvSpPr txBox="1"/>
              <p:nvPr/>
            </p:nvSpPr>
            <p:spPr>
              <a:xfrm>
                <a:off x="5074523" y="1777149"/>
                <a:ext cx="1325941" cy="721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7BAEB40-4B56-4B31-6EFD-71B62E519F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523" y="1777149"/>
                <a:ext cx="1325941" cy="721159"/>
              </a:xfrm>
              <a:prstGeom prst="rect">
                <a:avLst/>
              </a:prstGeom>
              <a:blipFill>
                <a:blip r:embed="rId4"/>
                <a:stretch>
                  <a:fillRect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0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2139</TotalTime>
  <Words>1275</Words>
  <Application>Microsoft Office PowerPoint</Application>
  <PresentationFormat>宽屏</PresentationFormat>
  <Paragraphs>69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189</cp:revision>
  <dcterms:created xsi:type="dcterms:W3CDTF">2024-04-24T12:16:00Z</dcterms:created>
  <dcterms:modified xsi:type="dcterms:W3CDTF">2025-03-29T12:59:35Z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