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3443" r:id="rId3"/>
    <p:sldId id="3444" r:id="rId4"/>
    <p:sldId id="3445" r:id="rId5"/>
    <p:sldId id="3446" r:id="rId6"/>
    <p:sldId id="3447" r:id="rId7"/>
    <p:sldId id="3448" r:id="rId8"/>
    <p:sldId id="3449" r:id="rId9"/>
    <p:sldId id="3450" r:id="rId10"/>
    <p:sldId id="3451" r:id="rId11"/>
    <p:sldId id="3452" r:id="rId12"/>
    <p:sldId id="3453" r:id="rId13"/>
    <p:sldId id="3454" r:id="rId14"/>
    <p:sldId id="3455" r:id="rId15"/>
    <p:sldId id="3456" r:id="rId16"/>
    <p:sldId id="3457" r:id="rId17"/>
    <p:sldId id="3458" r:id="rId1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988" autoAdjust="0"/>
  </p:normalViewPr>
  <p:slideViewPr>
    <p:cSldViewPr showGuides="1">
      <p:cViewPr varScale="1">
        <p:scale>
          <a:sx n="105" d="100"/>
          <a:sy n="105" d="100"/>
        </p:scale>
        <p:origin x="750" y="114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98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839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079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419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547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1985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265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81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846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73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1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670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32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38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454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04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983645" y="2276920"/>
            <a:ext cx="10512730" cy="126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平面直角坐标系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476795"/>
            <a:ext cx="11160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已知平面直角坐标系中有一点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-1,2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在象限的角平分线上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71072" y="1772885"/>
                <a:ext cx="10897308" cy="4212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在第一、三象限的角平分线上时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5);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在第二、四象限的角平分线上时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072" y="1772885"/>
                <a:ext cx="10897308" cy="4212820"/>
              </a:xfrm>
              <a:prstGeom prst="rect">
                <a:avLst/>
              </a:prstGeom>
              <a:blipFill>
                <a:blip r:embed="rId3"/>
                <a:stretch>
                  <a:fillRect l="-1678" t="-2894" b="-1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304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548800"/>
            <a:ext cx="8258992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83645" y="1700880"/>
                <a:ext cx="7488520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1700880"/>
                <a:ext cx="7488520" cy="3416320"/>
              </a:xfrm>
              <a:prstGeom prst="rect">
                <a:avLst/>
              </a:prstGeom>
              <a:blipFill>
                <a:blip r:embed="rId3"/>
                <a:stretch>
                  <a:fillRect l="-2441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403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151865" y="509993"/>
            <a:ext cx="3384235" cy="57193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1615" y="1149270"/>
            <a:ext cx="1130478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重庆育才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有若干个整数点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横纵坐标都是整数的点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其顺序按图中“→”方向排列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从第一个点开始的坐标依次为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(0,0),(1,0),(1,1),…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根据这个规律探索可得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2 025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个点的坐标为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56025" y="3457594"/>
            <a:ext cx="2976630" cy="23299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635" y="352494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A.(63,-23)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.(64,-23)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C.(63,-24)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.(64,-24)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72290" y="28112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434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836820"/>
            <a:ext cx="1094476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61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(-5,3),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61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,-3),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且线段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61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(-3,2),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63970" y="1628875"/>
            <a:ext cx="2879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5,8)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1840" y="3229783"/>
            <a:ext cx="1494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20" y="4725090"/>
            <a:ext cx="2879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3,3)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36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439656"/>
            <a:ext cx="108806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翻折使点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落在点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(4,8)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8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932225" y="2747980"/>
            <a:ext cx="2902514" cy="2870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645" y="2118136"/>
            <a:ext cx="47355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640" y="2718300"/>
            <a:ext cx="62661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OA=x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AC=x.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(4,8),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∴DC=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spcAft>
                <a:spcPts val="0"/>
              </a:spcAft>
            </a:pP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AD=OD-OA=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24120" y="2718300"/>
            <a:ext cx="3415788" cy="321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1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7630" y="904059"/>
            <a:ext cx="770453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 err="1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=AD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+DC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(0,5)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OB=m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EB=m-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BC=m.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 err="1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CEB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=CE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+EB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(10,0)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040135" y="1556869"/>
            <a:ext cx="3415788" cy="321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0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476795"/>
            <a:ext cx="107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轴上存在某点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使得以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四点为顶点的四边形面积为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67630" y="1412860"/>
                <a:ext cx="10728745" cy="47010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的位置分两种情况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×BN=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∴ON=OB-BN=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(4,0);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412860"/>
                <a:ext cx="10728745" cy="4701095"/>
              </a:xfrm>
              <a:prstGeom prst="rect">
                <a:avLst/>
              </a:prstGeom>
              <a:blipFill>
                <a:blip r:embed="rId3"/>
                <a:stretch>
                  <a:fillRect l="-1761" t="-130" b="-4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96125" y="2492935"/>
            <a:ext cx="3415788" cy="321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0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620805"/>
                <a:ext cx="10224710" cy="52679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的延长线上时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CNB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ABNC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×BN=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∴ON=OB+BN=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224710" cy="5267917"/>
              </a:xfrm>
              <a:prstGeom prst="rect">
                <a:avLst/>
              </a:prstGeom>
              <a:blipFill>
                <a:blip r:embed="rId3"/>
                <a:stretch>
                  <a:fillRect l="-1788" t="-2315" b="-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12140" y="1778660"/>
            <a:ext cx="3024210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83895" y="548800"/>
            <a:ext cx="2960723" cy="504035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36820" y="1117059"/>
            <a:ext cx="1065487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广西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为坐标原点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44045" y="2819921"/>
            <a:ext cx="3168220" cy="288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650" y="316969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3,0)               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.(0,2)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3,2)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D.(1,2)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92215" y="21414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103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79610" y="421322"/>
            <a:ext cx="1153363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吉林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(-3,-2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所在的象限是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第一象限	         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第二象限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第三象限	         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第四象限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76325" y="62080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026" y="3158247"/>
            <a:ext cx="112803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重庆巴蜀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在第二象限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A.(4,-5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B.(-4,5)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.(5,-4)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.(-5,4)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56150" y="412774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655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23620" y="620805"/>
            <a:ext cx="11016766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重庆南开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则该点位于第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　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kumimoji="0" lang="zh-CN" altLang="en-US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kumimoji="0" lang="zh-CN" altLang="en-US" sz="3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    　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1665" y="148486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11765" y="31828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810" y="4797095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850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01938"/>
            <a:ext cx="5973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如图是单位长度为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的方格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8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634623" y="1121814"/>
            <a:ext cx="1872130" cy="19436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620" y="3139037"/>
            <a:ext cx="110887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在方格中建立平面直角坐标系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两点的坐标分别是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(0,-2),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并描出点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620" y="4793067"/>
            <a:ext cx="111350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先根据点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的坐标建立平面直角坐标系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再描出点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然后顺次连结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12015" y="911906"/>
            <a:ext cx="2160150" cy="225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6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571508"/>
            <a:ext cx="9671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中五边形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轴的对称图形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9276" y="1484865"/>
            <a:ext cx="108550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先分别画出点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轴的对称点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再顺次连结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11890" y="2564940"/>
            <a:ext cx="3312230" cy="31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548800"/>
            <a:ext cx="94275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中所作的五边形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的周长和面积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625" y="1268850"/>
                <a:ext cx="10944760" cy="45055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则五边形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ABCDE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AB+BC+CD+DE+EA=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五边形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ABCDE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zh-CN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ABCE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68850"/>
                <a:ext cx="10944760" cy="4505592"/>
              </a:xfrm>
              <a:prstGeom prst="rect">
                <a:avLst/>
              </a:prstGeom>
              <a:blipFill>
                <a:blip r:embed="rId3"/>
                <a:stretch>
                  <a:fillRect l="-1670" t="-2571" b="-1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51839" y="2636945"/>
            <a:ext cx="3142733" cy="306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7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439883" y="548800"/>
            <a:ext cx="3240225" cy="57604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95625" y="1244725"/>
            <a:ext cx="105127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(3-2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在二、四象限的角平分线上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839635" y="2445054"/>
                <a:ext cx="10368720" cy="892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B.2        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.-2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2445054"/>
                <a:ext cx="10368720" cy="892552"/>
              </a:xfrm>
              <a:prstGeom prst="rect">
                <a:avLst/>
              </a:prstGeom>
              <a:blipFill>
                <a:blip r:embed="rId4"/>
                <a:stretch>
                  <a:fillRect l="-1822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51615" y="3429000"/>
            <a:ext cx="1094476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均为实数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则称点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为“和谐点”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-1,3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是“和谐点”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所在的象限是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第一象限	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第二象限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第三象限	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第四象限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19710" y="184442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6150" y="45434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72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476795"/>
            <a:ext cx="10728745" cy="5312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8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【教材改编】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+2,3)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(-4,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8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+1,2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向上平移两个单位长度后刚好落在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8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(2-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到两坐标轴的距离相等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8155" y="126885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9735" y="350100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715478" y="4725090"/>
                <a:ext cx="1544012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5478" y="4725090"/>
                <a:ext cx="1544012" cy="889924"/>
              </a:xfrm>
              <a:prstGeom prst="rect">
                <a:avLst/>
              </a:prstGeom>
              <a:blipFill>
                <a:blip r:embed="rId3"/>
                <a:stretch>
                  <a:fillRect l="-11811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1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1983</TotalTime>
  <Words>943</Words>
  <Application>Microsoft Office PowerPoint</Application>
  <PresentationFormat>宽屏</PresentationFormat>
  <Paragraphs>99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164</cp:revision>
  <dcterms:created xsi:type="dcterms:W3CDTF">2024-04-24T12:16:48Z</dcterms:created>
  <dcterms:modified xsi:type="dcterms:W3CDTF">2024-11-15T13:47:32Z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