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67" r:id="rId2"/>
    <p:sldId id="3702" r:id="rId3"/>
    <p:sldId id="3703" r:id="rId4"/>
    <p:sldId id="3704" r:id="rId5"/>
    <p:sldId id="3705" r:id="rId6"/>
    <p:sldId id="3706" r:id="rId7"/>
    <p:sldId id="3707" r:id="rId8"/>
    <p:sldId id="3708" r:id="rId9"/>
    <p:sldId id="3709" r:id="rId10"/>
    <p:sldId id="3710" r:id="rId11"/>
    <p:sldId id="3711" r:id="rId12"/>
    <p:sldId id="3712" r:id="rId13"/>
    <p:sldId id="3713" r:id="rId14"/>
    <p:sldId id="3714" r:id="rId15"/>
    <p:sldId id="3715" r:id="rId16"/>
    <p:sldId id="3716" r:id="rId17"/>
    <p:sldId id="3717" r:id="rId18"/>
    <p:sldId id="3718" r:id="rId19"/>
    <p:sldId id="3719" r:id="rId20"/>
    <p:sldId id="3720" r:id="rId21"/>
    <p:sldId id="3721" r:id="rId2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38" autoAdjust="0"/>
  </p:normalViewPr>
  <p:slideViewPr>
    <p:cSldViewPr showGuides="1">
      <p:cViewPr varScale="1">
        <p:scale>
          <a:sx n="106" d="100"/>
          <a:sy n="106" d="100"/>
        </p:scale>
        <p:origin x="708" y="10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466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490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5542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2162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8755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4151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4207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7565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9013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21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4863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9328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900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0646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830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229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420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222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180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488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0D120-5112-8701-D9DA-79B6B9FFF0CE}"/>
              </a:ext>
            </a:extLst>
          </p:cNvPr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  <p:extLst>
      <p:ext uri="{BB962C8B-B14F-4D97-AF65-F5344CB8AC3E}">
        <p14:creationId xmlns:p14="http://schemas.microsoft.com/office/powerpoint/2010/main" val="30034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TIF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T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TIF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2_0_1.5_1.5_1.5_2.5_数学_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862FB-258E-3AF4-E351-A4D5F3BD4988}"/>
              </a:ext>
            </a:extLst>
          </p:cNvPr>
          <p:cNvSpPr txBox="1"/>
          <p:nvPr/>
        </p:nvSpPr>
        <p:spPr>
          <a:xfrm>
            <a:off x="695625" y="1916895"/>
            <a:ext cx="1101676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一次函数与方程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、不等式的关系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624" y="620805"/>
            <a:ext cx="108727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温度在什么范围内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甲物质的溶解度大于乙物质的溶解度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39635" y="1978779"/>
                <a:ext cx="10224710" cy="3495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𝟑𝟎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由图象可得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甲物质的溶解度大于乙物质的溶解度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978779"/>
                <a:ext cx="10224710" cy="3495829"/>
              </a:xfrm>
              <a:prstGeom prst="rect">
                <a:avLst/>
              </a:prstGeom>
              <a:blipFill>
                <a:blip r:embed="rId3"/>
                <a:stretch>
                  <a:fillRect l="-1849" r="-1789" b="-5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010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727905" y="677276"/>
            <a:ext cx="2664185" cy="466127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39635" y="1086932"/>
            <a:ext cx="10728745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的图象相交于点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则不等式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的解集为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≤3	B.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≥3	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	D.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≥1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16050" y="2888649"/>
            <a:ext cx="3312230" cy="26958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57004" y="211720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767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27672" y="522594"/>
            <a:ext cx="1114856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泰安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是常数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与正比例函数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是常数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的图象相交于点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(1,2),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下列判断错误的是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522470" y="2276920"/>
                <a:ext cx="8404906" cy="37666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mx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2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的解是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的不等式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mx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2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2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的解集是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&gt;1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2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的值比函数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mx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的值大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𝒎𝒙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𝒌𝒙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470" y="2276920"/>
                <a:ext cx="8404906" cy="3766672"/>
              </a:xfrm>
              <a:prstGeom prst="rect">
                <a:avLst/>
              </a:prstGeom>
              <a:blipFill>
                <a:blip r:embed="rId3"/>
                <a:stretch>
                  <a:fillRect l="-1887" t="-2755" r="-1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2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32190" y="2636945"/>
            <a:ext cx="2754788" cy="25921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16050" y="163058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557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334621"/>
            <a:ext cx="105127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·山东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甲、乙两车分别从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两地出发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匀速行驶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先相向而行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乙车在甲车出发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后出发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地后停止行驶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甲车到达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立即按原路原速返回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甲车调头的时间忽略不计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甲、乙两车距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地的路程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km)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与甲车出发时间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:h)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之间的函数图象如图所示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下列结论正确的有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1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536100" y="3140980"/>
            <a:ext cx="4032280" cy="255620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23620" y="3331955"/>
                <a:ext cx="7665057" cy="27721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两地相距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360 km;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乙车的速度约为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51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 km/h;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=257;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④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甲车的速度为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 km/h;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⑤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当乙车出发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h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 h,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甲、乙两车相遇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331955"/>
                <a:ext cx="7665057" cy="2772169"/>
              </a:xfrm>
              <a:prstGeom prst="rect">
                <a:avLst/>
              </a:prstGeom>
              <a:blipFill>
                <a:blip r:embed="rId4"/>
                <a:stretch>
                  <a:fillRect l="-1987" t="-3744" b="-22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2423745" y="274718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①④⑤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82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67630" y="425337"/>
                <a:ext cx="10711060" cy="17883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轴的距离为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求直线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的函数表达式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25337"/>
                <a:ext cx="10711060" cy="1788375"/>
              </a:xfrm>
              <a:prstGeom prst="rect">
                <a:avLst/>
              </a:prstGeom>
              <a:blipFill>
                <a:blip r:embed="rId3"/>
                <a:stretch>
                  <a:fillRect l="-1195" r="-1138" b="-9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21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400160" y="2221101"/>
            <a:ext cx="3145689" cy="32402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95625" y="2213712"/>
                <a:ext cx="8496590" cy="33383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轴的距离为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的横坐标为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(2,1)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(2,1)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>
                  <a:spcAft>
                    <a:spcPts val="0"/>
                  </a:spcAft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的函数表达式为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213712"/>
                <a:ext cx="8496590" cy="3338350"/>
              </a:xfrm>
              <a:prstGeom prst="rect">
                <a:avLst/>
              </a:prstGeom>
              <a:blipFill>
                <a:blip r:embed="rId5"/>
                <a:stretch>
                  <a:fillRect l="-1435" t="-2372" b="-4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675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70579" y="586413"/>
                <a:ext cx="8129983" cy="11908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𝒌𝒙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的解为</a:t>
                </a:r>
                <a:r>
                  <a:rPr lang="en-US" altLang="zh-CN" sz="32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r>
                  <a:rPr lang="en-US" altLang="zh-CN" sz="3200" b="1" i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zh-CN" altLang="zh-CN" sz="32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79" y="586413"/>
                <a:ext cx="8129983" cy="1190839"/>
              </a:xfrm>
              <a:prstGeom prst="rect">
                <a:avLst/>
              </a:prstGeom>
              <a:blipFill>
                <a:blip r:embed="rId3"/>
                <a:stretch>
                  <a:fillRect l="-1950" r="-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606311" y="1916895"/>
            <a:ext cx="3703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23620" y="2780955"/>
                <a:ext cx="6096000" cy="298761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.∴AC=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780955"/>
                <a:ext cx="6096000" cy="2987613"/>
              </a:xfrm>
              <a:prstGeom prst="rect">
                <a:avLst/>
              </a:prstGeom>
              <a:blipFill>
                <a:blip r:embed="rId4"/>
                <a:stretch>
                  <a:fillRect l="-2500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456025" y="332785"/>
                <a:ext cx="1583702" cy="11908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32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3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3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6025" y="332785"/>
                <a:ext cx="1583702" cy="119083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1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680110" y="2132910"/>
            <a:ext cx="3145689" cy="324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4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625" y="404790"/>
            <a:ext cx="10944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上是否存在异于点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的另一点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的面积相等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若存在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请求出点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若不存在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7630" y="2060905"/>
            <a:ext cx="105847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存在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由题意可知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ACM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的面积相等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轴的距离为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的横坐标为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为直线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上异于点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的点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的横坐标为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代入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223870" y="620805"/>
            <a:ext cx="3240225" cy="432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3465" y="1052835"/>
            <a:ext cx="108007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在同一平面直角坐标系中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mx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的图象如图所示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小高根据图象得到如下结论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11657" y="2739382"/>
            <a:ext cx="3384235" cy="309228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535117" y="2006942"/>
                <a:ext cx="8784610" cy="27770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在一次函数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mx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的图象中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值随着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值的增大而增大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𝒂𝒙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𝒎𝒙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;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mx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的解为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④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28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=-1</a:t>
                </a:r>
                <a:r>
                  <a:rPr lang="en-US" altLang="zh-CN" sz="28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117" y="2006942"/>
                <a:ext cx="8784610" cy="2777042"/>
              </a:xfrm>
              <a:prstGeom prst="rect">
                <a:avLst/>
              </a:prstGeom>
              <a:blipFill>
                <a:blip r:embed="rId5"/>
                <a:stretch>
                  <a:fillRect l="-1457" t="-2851" r="-1388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13334" y="4877562"/>
            <a:ext cx="856859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其中结论正确的个数是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D.4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5665" y="487756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074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620805"/>
            <a:ext cx="109447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·安徽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规定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:[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表示不大于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的最大整数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表示不小于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的最小整数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,[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表示最接近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的整数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+0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为整数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:[1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3]=1,(1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3)=2,[1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3)=1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则下列说法正确的是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,[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]+(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)+[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)=6;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=-1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,[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]+(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)+[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)=-7;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4[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]+3(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)+[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)=11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1&lt;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5;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-1&lt;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=[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]+(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)+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的图象与正比例函数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的图象有两个交点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07855" y="220491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68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630" y="522594"/>
            <a:ext cx="10693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与正比例函数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的图象交于点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1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968130" y="2420930"/>
            <a:ext cx="3240225" cy="31682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736548" y="2348925"/>
                <a:ext cx="8064560" cy="36599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(3,0)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i="1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36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548" y="2348925"/>
                <a:ext cx="8064560" cy="3659913"/>
              </a:xfrm>
              <a:prstGeom prst="rect">
                <a:avLst/>
              </a:prstGeom>
              <a:blipFill>
                <a:blip r:embed="rId4"/>
                <a:stretch>
                  <a:fillRect l="-2343" t="-3161" b="-1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313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0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439885" y="692810"/>
            <a:ext cx="3024210" cy="504035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95625" y="1196845"/>
            <a:ext cx="11088770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青岛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轴、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轴分别交于点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(2,0)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(0,3),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则关于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的方程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	        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	        D.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不能确定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0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44045" y="2924965"/>
            <a:ext cx="2808195" cy="27352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710" y="306897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857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635" y="620805"/>
            <a:ext cx="100086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观察图象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9635" y="2132910"/>
            <a:ext cx="5554726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由图象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得当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&gt;y</a:t>
            </a:r>
            <a:r>
              <a:rPr lang="en-US" altLang="zh-CN" sz="3600" b="1" baseline="-25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1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752115" y="1844890"/>
            <a:ext cx="3240225" cy="316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94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95625" y="476795"/>
                <a:ext cx="10584735" cy="12961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是直线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上一动点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2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32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32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轴交直线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求点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76795"/>
                <a:ext cx="10584735" cy="1296124"/>
              </a:xfrm>
              <a:prstGeom prst="rect">
                <a:avLst/>
              </a:prstGeom>
              <a:blipFill>
                <a:blip r:embed="rId3"/>
                <a:stretch>
                  <a:fillRect l="-1440" t="-7981" r="-1498" b="-5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28831" y="1805848"/>
                <a:ext cx="7023283" cy="47215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32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32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轴交直线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∴CD=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−(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831" y="1805848"/>
                <a:ext cx="7023283" cy="4721549"/>
              </a:xfrm>
              <a:prstGeom prst="rect">
                <a:avLst/>
              </a:prstGeom>
              <a:blipFill>
                <a:blip r:embed="rId4"/>
                <a:stretch>
                  <a:fillRect l="-2257" t="-2194" r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1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040135" y="1700880"/>
            <a:ext cx="3240225" cy="316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60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23620" y="590802"/>
            <a:ext cx="1101676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的图象过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(0,1)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(2,0)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则关于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的不等式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的解集是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&gt;2	      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&lt;2	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	      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0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888055" y="2996970"/>
            <a:ext cx="2880068" cy="24119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285" y="213291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505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67630" y="434833"/>
                <a:ext cx="10708193" cy="24361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·甘肃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的图象相交于点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,3),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的解为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34833"/>
                <a:ext cx="10708193" cy="2436116"/>
              </a:xfrm>
              <a:prstGeom prst="rect">
                <a:avLst/>
              </a:prstGeom>
              <a:blipFill>
                <a:blip r:embed="rId3"/>
                <a:stretch>
                  <a:fillRect l="-1764" t="-475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9344110" y="2180633"/>
            <a:ext cx="18806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85616" y="2930397"/>
            <a:ext cx="3168220" cy="277651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767630" y="2503799"/>
                <a:ext cx="6096000" cy="362971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2503799"/>
                <a:ext cx="6096000" cy="3629712"/>
              </a:xfrm>
              <a:prstGeom prst="rect">
                <a:avLst/>
              </a:prstGeom>
              <a:blipFill>
                <a:blip r:embed="rId5"/>
                <a:stretch>
                  <a:fillRect l="-3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9912265" y="218063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475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7641" y="692810"/>
            <a:ext cx="102967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的图象如图所示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则关于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的方程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的解为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0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585733" y="2636945"/>
            <a:ext cx="4534820" cy="288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920" y="1596561"/>
            <a:ext cx="9092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521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983645" y="363938"/>
                <a:ext cx="10296715" cy="27770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的图象相交于点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,4),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的解是</a:t>
                </a:r>
                <a:r>
                  <a:rPr lang="en-US" altLang="zh-CN" sz="3600" b="1" i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r>
                  <a:rPr lang="en-US" altLang="zh-CN" sz="3600" b="1" i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363938"/>
                <a:ext cx="10296715" cy="2777042"/>
              </a:xfrm>
              <a:prstGeom prst="rect">
                <a:avLst/>
              </a:prstGeom>
              <a:blipFill>
                <a:blip r:embed="rId3"/>
                <a:stretch>
                  <a:fillRect l="-1776" r="-18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2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863845" y="2996970"/>
            <a:ext cx="3600250" cy="28428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8400160" y="1196845"/>
                <a:ext cx="1756314" cy="13281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36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36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altLang="zh-CN" sz="36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0160" y="1196845"/>
                <a:ext cx="1756314" cy="13281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877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640" y="620805"/>
            <a:ext cx="105847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的图象经过点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则关于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的不等式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&gt;3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的解集为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0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295875" y="2384634"/>
            <a:ext cx="3312230" cy="3168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080" y="1500178"/>
            <a:ext cx="10631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426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635" y="548800"/>
            <a:ext cx="105847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mx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的图象交于点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(1,2),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则不等式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mx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的解集是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09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079860" y="2492935"/>
            <a:ext cx="3672255" cy="34784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180" y="1461604"/>
            <a:ext cx="899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244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605" y="483079"/>
            <a:ext cx="114145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·陕西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分别表示甲物质和乙物质在水里的溶解度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与温度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(℃)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之间的对应关系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请回答下列问题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分别求出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21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536100" y="2307228"/>
            <a:ext cx="3672255" cy="31682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479610" y="2204915"/>
                <a:ext cx="11054518" cy="33728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之间的函数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关系式</a:t>
                </a:r>
                <a:endParaRPr lang="en-US" altLang="zh-CN" sz="2400" b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mx+n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由图可得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𝟔𝟎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𝟑𝟎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{"/>
                        <m:endChr m:val=""/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𝟑𝟎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𝟔𝟎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𝟔𝟎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4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den>
                              </m:f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𝟏𝟎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{"/>
                        <m:endChr m:val=""/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4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𝟑𝟎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2400" b="1" i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4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4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2204915"/>
                <a:ext cx="11054518" cy="3372846"/>
              </a:xfrm>
              <a:prstGeom prst="rect">
                <a:avLst/>
              </a:prstGeom>
              <a:blipFill>
                <a:blip r:embed="rId4"/>
                <a:stretch>
                  <a:fillRect l="-883" t="-1989" b="-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8418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2167</TotalTime>
  <Words>1194</Words>
  <Application>Microsoft Office PowerPoint</Application>
  <PresentationFormat>宽屏</PresentationFormat>
  <Paragraphs>105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等线 Light</vt:lpstr>
      <vt:lpstr>方正书宋_GBK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Admin</cp:lastModifiedBy>
  <cp:revision>192</cp:revision>
  <dcterms:created xsi:type="dcterms:W3CDTF">2024-04-24T12:16:48Z</dcterms:created>
  <dcterms:modified xsi:type="dcterms:W3CDTF">2024-11-15T17:07:45Z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