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67" r:id="rId2"/>
    <p:sldId id="3562" r:id="rId3"/>
    <p:sldId id="3563" r:id="rId4"/>
    <p:sldId id="3564" r:id="rId5"/>
    <p:sldId id="3565" r:id="rId6"/>
    <p:sldId id="3566" r:id="rId7"/>
    <p:sldId id="3567" r:id="rId8"/>
    <p:sldId id="3568" r:id="rId9"/>
    <p:sldId id="3569" r:id="rId10"/>
    <p:sldId id="3570" r:id="rId11"/>
    <p:sldId id="3571" r:id="rId12"/>
    <p:sldId id="3572" r:id="rId13"/>
    <p:sldId id="3573" r:id="rId14"/>
    <p:sldId id="3574" r:id="rId15"/>
    <p:sldId id="3575" r:id="rId16"/>
    <p:sldId id="3576" r:id="rId17"/>
    <p:sldId id="3577" r:id="rId18"/>
    <p:sldId id="3578" r:id="rId19"/>
    <p:sldId id="3579" r:id="rId20"/>
    <p:sldId id="3580" r:id="rId21"/>
    <p:sldId id="3581" r:id="rId2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338" autoAdjust="0"/>
  </p:normalViewPr>
  <p:slideViewPr>
    <p:cSldViewPr showGuides="1">
      <p:cViewPr varScale="1">
        <p:scale>
          <a:sx n="106" d="100"/>
          <a:sy n="106" d="100"/>
        </p:scale>
        <p:origin x="708" y="102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1803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3709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1970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7632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0471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848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298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7138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4121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047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82381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600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359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039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415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980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034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82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0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599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C0D120-5112-8701-D9DA-79B6B9FFF0CE}"/>
              </a:ext>
            </a:extLst>
          </p:cNvPr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  <p:extLst>
      <p:ext uri="{BB962C8B-B14F-4D97-AF65-F5344CB8AC3E}">
        <p14:creationId xmlns:p14="http://schemas.microsoft.com/office/powerpoint/2010/main" val="300341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7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3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2_0_1.5_1.5_1.5_2.5_数学_0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B862FB-258E-3AF4-E351-A4D5F3BD4988}"/>
              </a:ext>
            </a:extLst>
          </p:cNvPr>
          <p:cNvSpPr txBox="1"/>
          <p:nvPr/>
        </p:nvSpPr>
        <p:spPr>
          <a:xfrm>
            <a:off x="983645" y="2420930"/>
            <a:ext cx="10512730" cy="1260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一次函数的图象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692810"/>
            <a:ext cx="1101676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北京到天津的一条公路长约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 km,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骑自行车以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km/h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的速度匀速从北京出发骑往天津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后离天津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km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之间的函数关系式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620" y="3573010"/>
            <a:ext cx="7664278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240(0≤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≤12)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08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5625" y="764815"/>
            <a:ext cx="50465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画出这个函数的图象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9635" y="1844890"/>
            <a:ext cx="36567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如答案图所示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29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935850" y="2708950"/>
            <a:ext cx="3888270" cy="273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05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630" y="518492"/>
            <a:ext cx="59955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:① 8 h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后距天津多远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1615" y="2910380"/>
            <a:ext cx="74799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出发几小时后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到两地的距离相等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625" y="1337987"/>
            <a:ext cx="864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(3)①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h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后距天津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 km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0976" y="3928775"/>
            <a:ext cx="75605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离北京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km,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h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到两地的距离相等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27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23620" y="620805"/>
                <a:ext cx="11046660" cy="31070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(2024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·黑龙江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在平面直角坐标系</a:t>
                </a:r>
                <a:r>
                  <a:rPr lang="en-US" altLang="zh-CN" sz="3600" b="1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xOy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+4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轴分别交于点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轴的负半轴上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若将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DAB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沿直线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AD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折叠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恰好落在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轴正半轴上的点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处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的长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11046660" cy="3107069"/>
              </a:xfrm>
              <a:prstGeom prst="rect">
                <a:avLst/>
              </a:prstGeom>
              <a:blipFill>
                <a:blip r:embed="rId3"/>
                <a:stretch>
                  <a:fillRect l="-1656" t="-3922" r="-1711" b="-6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1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14040" y="2636945"/>
            <a:ext cx="3240225" cy="327166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23620" y="3727874"/>
                <a:ext cx="8814505" cy="1893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(3,0)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(0,4),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∴OA=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OAB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𝑨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</m:t>
                        </m:r>
                        <m:sSup>
                          <m:sSup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727874"/>
                <a:ext cx="8814505" cy="1893660"/>
              </a:xfrm>
              <a:prstGeom prst="rect">
                <a:avLst/>
              </a:prstGeom>
              <a:blipFill>
                <a:blip r:embed="rId5"/>
                <a:stretch>
                  <a:fillRect l="-2075" t="-6452" b="-11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75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620805"/>
            <a:ext cx="4761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610" y="1628875"/>
            <a:ext cx="83576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由折叠可得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AC=AB=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∴OC=OA+AC=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∴C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(8,0)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OD=x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CD=DB=x+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Rt△</a:t>
            </a:r>
            <a:r>
              <a:rPr lang="en-US" altLang="zh-CN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OCD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DC</a:t>
            </a:r>
            <a:r>
              <a:rPr lang="en-US" altLang="zh-CN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=OD</a:t>
            </a:r>
            <a:r>
              <a:rPr lang="en-US" altLang="zh-CN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+OC</a:t>
            </a:r>
            <a:r>
              <a:rPr lang="en-US" altLang="zh-CN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en-US" altLang="zh-CN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=x</a:t>
            </a:r>
            <a:r>
              <a:rPr lang="en-US" altLang="zh-CN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∴D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6)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30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8256150" y="1484865"/>
            <a:ext cx="3240225" cy="327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7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95624" y="620805"/>
                <a:ext cx="10872755" cy="14439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轴上是否存在一点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使得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OCD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若存在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直接写出点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若不存在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请说明理由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4" y="620805"/>
                <a:ext cx="10872755" cy="1443921"/>
              </a:xfrm>
              <a:prstGeom prst="rect">
                <a:avLst/>
              </a:prstGeom>
              <a:blipFill>
                <a:blip r:embed="rId3"/>
                <a:stretch>
                  <a:fillRect l="-1682" t="-422" r="-1682" b="-1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95623" y="2276920"/>
                <a:ext cx="10944761" cy="33495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PAB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OCD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(0,12)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3" y="2276920"/>
                <a:ext cx="10944761" cy="3349507"/>
              </a:xfrm>
              <a:prstGeom prst="rect">
                <a:avLst/>
              </a:prstGeom>
              <a:blipFill>
                <a:blip r:embed="rId4"/>
                <a:stretch>
                  <a:fillRect l="-1670" t="-3643" b="-6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3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68130" y="2540611"/>
            <a:ext cx="3240225" cy="327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03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3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223870" y="527025"/>
            <a:ext cx="3384235" cy="561033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67630" y="961848"/>
            <a:ext cx="11016765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轴、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轴、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和点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是△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内部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包括边上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的一点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的最大值与最小值之差为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	                B.2	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C.4             	D.6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897964" y="3501005"/>
            <a:ext cx="3384235" cy="23041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03325" y="364501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37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404790"/>
            <a:ext cx="110887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…按如图所示放置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…在直线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b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…在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的坐标是</a:t>
            </a:r>
            <a:r>
              <a:rPr lang="en-US" altLang="zh-CN" sz="3600" b="1" i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600" b="1" i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33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3539822" y="3097194"/>
            <a:ext cx="5256365" cy="28211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6888055" y="2019350"/>
                <a:ext cx="3620927" cy="7176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zh-CN" altLang="zh-CN" sz="3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zh-CN" altLang="zh-CN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sup>
                          </m:sSup>
                          <m:r>
                            <a:rPr lang="en-US" altLang="zh-CN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altLang="zh-CN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𝟏</m:t>
                          </m:r>
                          <m:r>
                            <a:rPr lang="en-US" altLang="zh-CN" sz="3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zh-CN" altLang="zh-CN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𝒏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3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方正书宋_GBK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8055" y="2019350"/>
                <a:ext cx="3620927" cy="71769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478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23620" y="116770"/>
                <a:ext cx="10728745" cy="29507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如图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+3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的图象分别与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轴交于点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出发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沿射线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以每秒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个单位的速度运动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的运动时间为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秒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16770"/>
                <a:ext cx="10728745" cy="2950744"/>
              </a:xfrm>
              <a:prstGeom prst="rect">
                <a:avLst/>
              </a:prstGeom>
              <a:blipFill>
                <a:blip r:embed="rId3"/>
                <a:stretch>
                  <a:fillRect l="-1705" r="-1761" b="-3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1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295875" y="3140980"/>
            <a:ext cx="4057326" cy="259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9634" y="476795"/>
            <a:ext cx="105847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在运动过程中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若某一时刻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求此时点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839634" y="1772885"/>
                <a:ext cx="10296716" cy="42101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3;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(0,3),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(4,0),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∴AO=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BO=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,−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den>
                        </m:f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OPA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m=±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𝟗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4" y="1772885"/>
                <a:ext cx="10296716" cy="4210192"/>
              </a:xfrm>
              <a:prstGeom prst="rect">
                <a:avLst/>
              </a:prstGeom>
              <a:blipFill>
                <a:blip r:embed="rId3"/>
                <a:stretch>
                  <a:fillRect l="-1835" t="-2899" b="-1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08105" y="2420930"/>
            <a:ext cx="4057326" cy="259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46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23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295875" y="836820"/>
            <a:ext cx="3267137" cy="576040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66547" y="1700879"/>
            <a:ext cx="10098883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大同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A.(0,-2)	        B.(2,0)	        C.(-2,0)	      D.(0,0)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14592" y="328498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506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404790"/>
            <a:ext cx="11501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在整个运动过程中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,△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AOP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为等腰三角形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479610" y="1268850"/>
                <a:ext cx="11160775" cy="44890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由题意可知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BP=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en-US" altLang="zh-CN" sz="36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AP=t-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①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AP=AO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则有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8;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②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AP=OP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PM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的中点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1268850"/>
                <a:ext cx="11160775" cy="4489049"/>
              </a:xfrm>
              <a:prstGeom prst="rect">
                <a:avLst/>
              </a:prstGeom>
              <a:blipFill>
                <a:blip r:embed="rId3"/>
                <a:stretch>
                  <a:fillRect l="-1693" t="-2578" b="-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1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52115" y="2060905"/>
            <a:ext cx="3600250" cy="259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85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596805" y="476795"/>
                <a:ext cx="11568380" cy="53577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2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③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AO=PO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ON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垂足为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过点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作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PH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⊥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垂足为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NP=AN=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AP=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∴NB=t+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(5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-t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∵S</a:t>
                </a:r>
                <a:r>
                  <a:rPr lang="en-US" altLang="zh-CN" sz="32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2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×ON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∴ON=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Rt△</a:t>
                </a:r>
                <a:r>
                  <a:rPr lang="en-US" altLang="zh-CN" sz="3200" b="1" i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OBN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NB=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</m:t>
                        </m:r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𝑩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𝑶</m:t>
                        </m:r>
                        <m:sSup>
                          <m:sSupPr>
                            <m:ctrlPr>
                              <a:rPr lang="zh-CN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𝑵</m:t>
                            </m:r>
                          </m:e>
                          <m:sup>
                            <m:r>
                              <a:rPr lang="en-US" altLang="zh-CN" sz="32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𝟏𝟔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2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综上所述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t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的值为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2,8,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,△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AOP</a:t>
                </a:r>
                <a:r>
                  <a:rPr lang="zh-CN" altLang="zh-CN" sz="3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为等腰三角形</a:t>
                </a:r>
                <a:r>
                  <a:rPr lang="en-US" altLang="zh-CN" sz="32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805" y="476795"/>
                <a:ext cx="11568380" cy="5357749"/>
              </a:xfrm>
              <a:prstGeom prst="rect">
                <a:avLst/>
              </a:prstGeom>
              <a:blipFill>
                <a:blip r:embed="rId3"/>
                <a:stretch>
                  <a:fillRect l="-1370" t="-1934" b="-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1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24120" y="1628875"/>
            <a:ext cx="3816265" cy="2808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80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055650" y="503168"/>
            <a:ext cx="928864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655" y="2492935"/>
            <a:ext cx="9409524" cy="31619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735" y="148486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216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11640" y="336316"/>
            <a:ext cx="10728745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已知某等腰三角形的周长是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底边长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是腰长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的函数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则下列图象中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能正确反映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之间函数关系的是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690" y="2921479"/>
            <a:ext cx="9422080" cy="29886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690" y="213291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58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5" y="908825"/>
            <a:ext cx="1108877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轴的交点坐标为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轴的交点坐标为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该直线与坐标轴所围成的三角形的面积是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将函数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的图象向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平移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可使它与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轴的交点坐标为</a:t>
            </a:r>
            <a:r>
              <a:rPr lang="en-US" altLang="zh-CN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(1,0)</a:t>
            </a:r>
            <a:r>
              <a:rPr lang="en-US" altLang="zh-CN" sz="36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64095" y="980830"/>
            <a:ext cx="1069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(3,0)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3745" y="1844890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3720" y="274855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5721" y="3425778"/>
            <a:ext cx="18822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或右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8824916" y="3150638"/>
                <a:ext cx="1608774" cy="9214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zh-CN" altLang="zh-CN" sz="36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或</m:t>
                        </m:r>
                        <m:f>
                          <m:fPr>
                            <m:ctrlPr>
                              <a:rPr lang="zh-CN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altLang="zh-CN" sz="36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方正书宋_GBK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4916" y="3150638"/>
                <a:ext cx="1608774" cy="921471"/>
              </a:xfrm>
              <a:prstGeom prst="rect">
                <a:avLst/>
              </a:prstGeom>
              <a:blipFill>
                <a:blip r:embed="rId3"/>
                <a:stretch>
                  <a:fillRect l="-11742" b="-8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668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0136" y="476795"/>
            <a:ext cx="110887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xOy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轴分别交于点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26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960060" y="2060905"/>
            <a:ext cx="2808195" cy="33705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620" y="3062118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 smtClean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∴A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(2,0),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(0,4)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64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623620" y="620805"/>
                <a:ext cx="9780241" cy="8899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AOP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求点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620805"/>
                <a:ext cx="9780241" cy="889924"/>
              </a:xfrm>
              <a:prstGeom prst="rect">
                <a:avLst/>
              </a:prstGeom>
              <a:blipFill>
                <a:blip r:embed="rId3"/>
                <a:stretch>
                  <a:fillRect l="-1869" t="-685" r="-1121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95625" y="1530986"/>
                <a:ext cx="9504660" cy="35931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AOP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AOB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OA×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</m:e>
                    </m:d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∴m=±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点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P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的坐标为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25" y="1530986"/>
                <a:ext cx="9504660" cy="3593100"/>
              </a:xfrm>
              <a:prstGeom prst="rect">
                <a:avLst/>
              </a:prstGeom>
              <a:blipFill>
                <a:blip r:embed="rId4"/>
                <a:stretch>
                  <a:fillRect l="-1924" t="-3220" b="-5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378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7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259872" y="692810"/>
            <a:ext cx="3528245" cy="57604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39635" y="1700880"/>
            <a:ext cx="1022471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将直线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向上平移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个单位后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直线与坐标轴所围成的三角形的面积增加了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A.9                            	B.2	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C.14                            	D.8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29071" y="273186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657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548800"/>
            <a:ext cx="70564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轴交于点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轴上一点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3600" b="1" i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ABP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的坐标为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28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7896125" y="836820"/>
            <a:ext cx="3312230" cy="295220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335600" y="3645015"/>
                <a:ext cx="11304785" cy="21197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将直线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+6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向下平移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个单位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平移后的直线分别交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为坐标原点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3600" b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3600" b="1" i="1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ABO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u="sng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600" b="1" u="sng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600" y="3645015"/>
                <a:ext cx="11304785" cy="2119747"/>
              </a:xfrm>
              <a:prstGeom prst="rect">
                <a:avLst/>
              </a:prstGeom>
              <a:blipFill>
                <a:blip r:embed="rId4"/>
                <a:stretch>
                  <a:fillRect l="-1617" r="-1617" b="-5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2351740" y="3142694"/>
            <a:ext cx="25715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(1,0)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7,0)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00285" y="494110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347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2053</TotalTime>
  <Words>891</Words>
  <Application>Microsoft Office PowerPoint</Application>
  <PresentationFormat>宽屏</PresentationFormat>
  <Paragraphs>94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</vt:lpstr>
      <vt:lpstr>等线 Light</vt:lpstr>
      <vt:lpstr>方正书宋_GBK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Admin</cp:lastModifiedBy>
  <cp:revision>173</cp:revision>
  <dcterms:created xsi:type="dcterms:W3CDTF">2024-04-24T12:16:48Z</dcterms:created>
  <dcterms:modified xsi:type="dcterms:W3CDTF">2024-11-15T15:02:40Z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