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67" r:id="rId2"/>
    <p:sldId id="3656" r:id="rId3"/>
    <p:sldId id="3657" r:id="rId4"/>
    <p:sldId id="3658" r:id="rId5"/>
    <p:sldId id="3659" r:id="rId6"/>
    <p:sldId id="3660" r:id="rId7"/>
    <p:sldId id="3661" r:id="rId8"/>
    <p:sldId id="3662" r:id="rId9"/>
    <p:sldId id="3663" r:id="rId10"/>
    <p:sldId id="3664" r:id="rId11"/>
    <p:sldId id="3665" r:id="rId12"/>
    <p:sldId id="3666" r:id="rId13"/>
    <p:sldId id="3667" r:id="rId14"/>
    <p:sldId id="3668" r:id="rId15"/>
    <p:sldId id="3669" r:id="rId16"/>
    <p:sldId id="3670" r:id="rId17"/>
    <p:sldId id="3671" r:id="rId18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338" autoAdjust="0"/>
  </p:normalViewPr>
  <p:slideViewPr>
    <p:cSldViewPr showGuides="1">
      <p:cViewPr varScale="1">
        <p:scale>
          <a:sx n="106" d="100"/>
          <a:sy n="106" d="100"/>
        </p:scale>
        <p:origin x="708" y="10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2887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1534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5678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4391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9123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8377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0805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355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336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636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2921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806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12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1889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917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6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C0D120-5112-8701-D9DA-79B6B9FFF0CE}"/>
              </a:ext>
            </a:extLst>
          </p:cNvPr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  <p:extLst>
      <p:ext uri="{BB962C8B-B14F-4D97-AF65-F5344CB8AC3E}">
        <p14:creationId xmlns:p14="http://schemas.microsoft.com/office/powerpoint/2010/main" val="3003416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7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3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t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TIF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TIF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2_0_1.5_1.5_1.5_2.5_数学_0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B862FB-258E-3AF4-E351-A4D5F3BD4988}"/>
              </a:ext>
            </a:extLst>
          </p:cNvPr>
          <p:cNvSpPr txBox="1"/>
          <p:nvPr/>
        </p:nvSpPr>
        <p:spPr>
          <a:xfrm>
            <a:off x="479610" y="1772885"/>
            <a:ext cx="11016765" cy="2645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反比例函数的图象和性质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51615" y="548800"/>
                <a:ext cx="11088770" cy="49986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的图象上有两点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-1),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则该反比例函数的解析式为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(-3,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都在反比例函数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的大小关系为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用“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”号连接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548800"/>
                <a:ext cx="11088770" cy="4998612"/>
              </a:xfrm>
              <a:prstGeom prst="rect">
                <a:avLst/>
              </a:prstGeom>
              <a:blipFill>
                <a:blip r:embed="rId3"/>
                <a:stretch>
                  <a:fillRect l="-1648" r="-5769" b="-15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960060" y="1556870"/>
                <a:ext cx="854721" cy="892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0060" y="1556870"/>
                <a:ext cx="854721" cy="892552"/>
              </a:xfrm>
              <a:prstGeom prst="rect">
                <a:avLst/>
              </a:prstGeom>
              <a:blipFill>
                <a:blip r:embed="rId4"/>
                <a:stretch>
                  <a:fillRect l="-22143" b="-10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8040135" y="3789025"/>
            <a:ext cx="17876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&lt;y</a:t>
            </a:r>
            <a:r>
              <a:rPr lang="en-US" altLang="zh-CN" sz="36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&lt;y</a:t>
            </a:r>
            <a:r>
              <a:rPr lang="en-US" altLang="zh-CN" sz="36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29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77657" y="428698"/>
                <a:ext cx="11062728" cy="22536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&gt;1),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分别过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两点作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轴的垂线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垂足分别为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657" y="428698"/>
                <a:ext cx="11062728" cy="2253694"/>
              </a:xfrm>
              <a:prstGeom prst="rect">
                <a:avLst/>
              </a:prstGeom>
              <a:blipFill>
                <a:blip r:embed="rId3"/>
                <a:stretch>
                  <a:fillRect l="-1708" r="-1653" b="-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1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80110" y="2783545"/>
            <a:ext cx="3240225" cy="29612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5698" y="2647297"/>
            <a:ext cx="50706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之间的关系式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579723" y="3501004"/>
                <a:ext cx="6096000" cy="224381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由题可知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∴OD=n+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∴k=AD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OD=n+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723" y="3501004"/>
                <a:ext cx="6096000" cy="2243819"/>
              </a:xfrm>
              <a:prstGeom prst="rect">
                <a:avLst/>
              </a:prstGeom>
              <a:blipFill>
                <a:blip r:embed="rId5"/>
                <a:stretch>
                  <a:fillRect l="-3000" t="-5163" b="-3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351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7605" y="548800"/>
            <a:ext cx="11604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的值及反比例函数的解析式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414075" y="1340855"/>
                <a:ext cx="9648670" cy="46444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∵B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36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∴BC=m.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∵k=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mn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=n+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n=n+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∴k=n+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反比例函数的解析式为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x&gt;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075" y="1340855"/>
                <a:ext cx="9648670" cy="4644477"/>
              </a:xfrm>
              <a:prstGeom prst="rect">
                <a:avLst/>
              </a:prstGeom>
              <a:blipFill>
                <a:blip r:embed="rId3"/>
                <a:stretch>
                  <a:fillRect l="-1958" t="-2625" b="-1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52115" y="1844890"/>
            <a:ext cx="3240225" cy="296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33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6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511890" y="488032"/>
            <a:ext cx="2724135" cy="43651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58295" y="676978"/>
                <a:ext cx="11262172" cy="21362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·浙江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𝒂𝒃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在同一平面直角坐标系中的大致图象不可能是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95" y="676978"/>
                <a:ext cx="11262172" cy="2136290"/>
              </a:xfrm>
              <a:prstGeom prst="rect">
                <a:avLst/>
              </a:prstGeom>
              <a:blipFill>
                <a:blip r:embed="rId4"/>
                <a:stretch>
                  <a:fillRect l="-1678" r="-596" b="-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9696250" y="1698544"/>
            <a:ext cx="17652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635" y="3031055"/>
            <a:ext cx="2509674" cy="27575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3710" y="2978968"/>
            <a:ext cx="2285043" cy="270332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6420" y="2978968"/>
            <a:ext cx="2292789" cy="26645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83060" y="2963475"/>
            <a:ext cx="2478691" cy="26800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319817" y="189156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688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51615" y="404790"/>
                <a:ext cx="11232780" cy="3798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(4,0),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为斜边作等腰直角三角形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在第一象限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若恰有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404790"/>
                <a:ext cx="11232780" cy="3798284"/>
              </a:xfrm>
              <a:prstGeom prst="rect">
                <a:avLst/>
              </a:prstGeom>
              <a:blipFill>
                <a:blip r:embed="rId3"/>
                <a:stretch>
                  <a:fillRect l="-1628" r="-1682" b="-2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1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871915" y="3140980"/>
            <a:ext cx="4392305" cy="27176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835" y="335699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8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548800"/>
            <a:ext cx="1087275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(4,0)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(0,8),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把一个直角三角尺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使其斜边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在线段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三角尺可沿着线段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上下滑动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=4,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=2,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的中点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(∠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BAO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FDE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求直线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的表达式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72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139603" y="2204915"/>
            <a:ext cx="4392305" cy="355055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23620" y="2852960"/>
                <a:ext cx="7128496" cy="26681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设直线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y=k</a:t>
                </a:r>
                <a:r>
                  <a:rPr lang="en-US" altLang="zh-CN" sz="32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x+b.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将点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(4,0)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(0,8)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</a:p>
              <a:p>
                <a:pPr algn="just">
                  <a:spcAft>
                    <a:spcPts val="0"/>
                  </a:spcAft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sSub>
                                <m:sSubPr>
                                  <m:ctrlPr>
                                    <a:rPr lang="zh-CN" altLang="zh-CN" sz="32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32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altLang="zh-CN" sz="32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𝟖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32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32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𝒌</m:t>
                                  </m:r>
                                </m:e>
                                <m:sub>
                                  <m:r>
                                    <a:rPr lang="en-US" altLang="zh-CN" sz="32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𝟖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2852960"/>
                <a:ext cx="7128496" cy="2668166"/>
              </a:xfrm>
              <a:prstGeom prst="rect">
                <a:avLst/>
              </a:prstGeom>
              <a:blipFill>
                <a:blip r:embed="rId4"/>
                <a:stretch>
                  <a:fillRect l="-2137" t="-3881" b="-6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345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67630" y="620805"/>
                <a:ext cx="10728745" cy="14549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重合时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求经过点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620805"/>
                <a:ext cx="10728745" cy="1454950"/>
              </a:xfrm>
              <a:prstGeom prst="rect">
                <a:avLst/>
              </a:prstGeom>
              <a:blipFill>
                <a:blip r:embed="rId3"/>
                <a:stretch>
                  <a:fillRect l="-1761" t="-8368" r="-1705" b="-58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50920" y="2492935"/>
                <a:ext cx="10097410" cy="31085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重合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(4,0),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(2,4)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∵G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FD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(3,2)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.∴k=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反比例函数的表达式为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920" y="2492935"/>
                <a:ext cx="10097410" cy="3108543"/>
              </a:xfrm>
              <a:prstGeom prst="rect">
                <a:avLst/>
              </a:prstGeom>
              <a:blipFill>
                <a:blip r:embed="rId4"/>
                <a:stretch>
                  <a:fillRect l="-1811" t="-3922" b="-2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7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248080" y="1844890"/>
            <a:ext cx="4392305" cy="355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39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615" y="404790"/>
            <a:ext cx="109447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在三角尺滑动过程中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的反比例函数的图象能否同时经过点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如果能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求出此时反比例函数的表达式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如果不能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51615" y="2276920"/>
                <a:ext cx="11304785" cy="36458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能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.∵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在直线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可设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∵ED=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.∵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FD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∴G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若经过点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的反比例函数的图象也经过点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该反比例函数的表达式为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可得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故经过点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的反比例函数的图象能同时经过点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这个反比例函数的表达式为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𝟏𝟓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15" y="2276920"/>
                <a:ext cx="11304785" cy="3645806"/>
              </a:xfrm>
              <a:prstGeom prst="rect">
                <a:avLst/>
              </a:prstGeom>
              <a:blipFill>
                <a:blip r:embed="rId3"/>
                <a:stretch>
                  <a:fillRect l="-1078" t="-2341" b="-1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872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5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367880" y="908825"/>
            <a:ext cx="3132218" cy="57340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818810" y="1554409"/>
                <a:ext cx="8145178" cy="11926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·江苏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的图象位于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810" y="1554409"/>
                <a:ext cx="8145178" cy="1192634"/>
              </a:xfrm>
              <a:prstGeom prst="rect">
                <a:avLst/>
              </a:prstGeom>
              <a:blipFill>
                <a:blip r:embed="rId4"/>
                <a:stretch>
                  <a:fillRect l="-2246" r="-1572" b="-7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9092093" y="1741639"/>
            <a:ext cx="18806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63658" y="3282357"/>
            <a:ext cx="93289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第一、三象限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第二、四象限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第一、二象限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D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第三、四象限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73368" y="188013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067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127655" y="1268850"/>
                <a:ext cx="10152705" cy="21362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卷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(-3,2)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655" y="1268850"/>
                <a:ext cx="10152705" cy="2136290"/>
              </a:xfrm>
              <a:prstGeom prst="rect">
                <a:avLst/>
              </a:prstGeom>
              <a:blipFill>
                <a:blip r:embed="rId3"/>
                <a:stretch>
                  <a:fillRect l="-18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8184145" y="2324656"/>
            <a:ext cx="18806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3411" y="3861030"/>
            <a:ext cx="98646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A.-3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B.3                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C.-6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D.6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65420" y="257434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9232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802592" y="284640"/>
                <a:ext cx="10972027" cy="21362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·重庆一中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在同一平面直角坐标系中的图象可能是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592" y="284640"/>
                <a:ext cx="10972027" cy="2136290"/>
              </a:xfrm>
              <a:prstGeom prst="rect">
                <a:avLst/>
              </a:prstGeom>
              <a:blipFill>
                <a:blip r:embed="rId3"/>
                <a:stretch>
                  <a:fillRect l="-1722" b="-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614948" y="1628875"/>
            <a:ext cx="207349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054" y="2560222"/>
            <a:ext cx="2743546" cy="32334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5680" y="2588800"/>
            <a:ext cx="2555743" cy="317630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4049" y="2547281"/>
            <a:ext cx="2531248" cy="31844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68430" y="2588800"/>
            <a:ext cx="2474090" cy="326612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405475" y="162887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507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23620" y="44765"/>
                <a:ext cx="11232780" cy="62115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的图象经过点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(-3,4),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则此函数在每一个象限内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随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的增大而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若关于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的图象位于第二、四象限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(-3,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(-2,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都在反比例函数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的取值范围是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44765"/>
                <a:ext cx="11232780" cy="6211572"/>
              </a:xfrm>
              <a:prstGeom prst="rect">
                <a:avLst/>
              </a:prstGeom>
              <a:blipFill>
                <a:blip r:embed="rId3"/>
                <a:stretch>
                  <a:fillRect l="-1628" r="-1682" b="-10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5735975" y="1340855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254113" y="3356995"/>
            <a:ext cx="10374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m&lt;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72844" y="5373135"/>
            <a:ext cx="9092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k&gt;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223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95625" y="404790"/>
                <a:ext cx="11016765" cy="25629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的图象的一支如图所示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它经过点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(3,-2)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求这个反比例函数的表达式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并补画该函数图象的另一支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404790"/>
                <a:ext cx="11016765" cy="2562946"/>
              </a:xfrm>
              <a:prstGeom prst="rect">
                <a:avLst/>
              </a:prstGeom>
              <a:blipFill>
                <a:blip r:embed="rId3"/>
                <a:stretch>
                  <a:fillRect l="-1660" r="-1716" b="-80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95625" y="2967736"/>
                <a:ext cx="6096000" cy="28091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把点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≠0),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反比例函数的表达式为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补画该函数图象如图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2967736"/>
                <a:ext cx="6096000" cy="2809167"/>
              </a:xfrm>
              <a:prstGeom prst="rect">
                <a:avLst/>
              </a:prstGeom>
              <a:blipFill>
                <a:blip r:embed="rId4"/>
                <a:stretch>
                  <a:fillRect l="-3000" r="-5000" b="-7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4120" y="2492935"/>
            <a:ext cx="3396541" cy="3193763"/>
          </a:xfrm>
          <a:prstGeom prst="rect">
            <a:avLst/>
          </a:prstGeom>
        </p:spPr>
      </p:pic>
      <p:pic>
        <p:nvPicPr>
          <p:cNvPr id="6" name="image16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573864" y="2492935"/>
            <a:ext cx="3672255" cy="347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1264" y="836820"/>
            <a:ext cx="8122736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求当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≤5,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时自变量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987046" y="2060905"/>
                <a:ext cx="6096000" cy="239296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≤5,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≤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x&gt;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046" y="2060905"/>
                <a:ext cx="6096000" cy="2392963"/>
              </a:xfrm>
              <a:prstGeom prst="rect">
                <a:avLst/>
              </a:prstGeom>
              <a:blipFill>
                <a:blip r:embed="rId3"/>
                <a:stretch>
                  <a:fillRect l="-3100" b="-3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5754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64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331877" y="687945"/>
            <a:ext cx="2952205" cy="50403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95625" y="1310214"/>
                <a:ext cx="10944760" cy="20316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,-3)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,-1)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,4)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都在反比例函数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的大小关系为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310214"/>
                <a:ext cx="10944760" cy="2031646"/>
              </a:xfrm>
              <a:prstGeom prst="rect">
                <a:avLst/>
              </a:prstGeom>
              <a:blipFill>
                <a:blip r:embed="rId4"/>
                <a:stretch>
                  <a:fillRect l="-16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9996986" y="2276920"/>
            <a:ext cx="153439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5650" y="3578328"/>
            <a:ext cx="95046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B.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D.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05137" y="249059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377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055650" y="836820"/>
                <a:ext cx="10368720" cy="21236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在反比例函数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的图象上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&lt;0&lt;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则下列结论一定正确的是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650" y="836820"/>
                <a:ext cx="10368720" cy="2123658"/>
              </a:xfrm>
              <a:prstGeom prst="rect">
                <a:avLst/>
              </a:prstGeom>
              <a:blipFill>
                <a:blip r:embed="rId3"/>
                <a:stretch>
                  <a:fillRect l="-1764" b="-4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9344110" y="2060905"/>
            <a:ext cx="18806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670" y="3429000"/>
            <a:ext cx="96486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B.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D.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25385" y="228683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673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2119</TotalTime>
  <Words>605</Words>
  <Application>Microsoft Office PowerPoint</Application>
  <PresentationFormat>宽屏</PresentationFormat>
  <Paragraphs>77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方正书宋_GBK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Admin</cp:lastModifiedBy>
  <cp:revision>184</cp:revision>
  <dcterms:created xsi:type="dcterms:W3CDTF">2024-04-24T12:16:48Z</dcterms:created>
  <dcterms:modified xsi:type="dcterms:W3CDTF">2024-11-15T16:13:37Z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