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7" r:id="rId2"/>
    <p:sldId id="3598" r:id="rId3"/>
    <p:sldId id="3599" r:id="rId4"/>
    <p:sldId id="3600" r:id="rId5"/>
    <p:sldId id="3601" r:id="rId6"/>
    <p:sldId id="3602" r:id="rId7"/>
    <p:sldId id="3603" r:id="rId8"/>
    <p:sldId id="3604" r:id="rId9"/>
    <p:sldId id="3605" r:id="rId10"/>
    <p:sldId id="3606" r:id="rId11"/>
    <p:sldId id="3607" r:id="rId12"/>
    <p:sldId id="3608" r:id="rId13"/>
    <p:sldId id="3609" r:id="rId14"/>
    <p:sldId id="3610" r:id="rId15"/>
    <p:sldId id="3611" r:id="rId16"/>
    <p:sldId id="3612" r:id="rId17"/>
    <p:sldId id="3613" r:id="rId18"/>
    <p:sldId id="3614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 varScale="1">
        <p:scale>
          <a:sx n="106" d="100"/>
          <a:sy n="106" d="100"/>
        </p:scale>
        <p:origin x="708" y="10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33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9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382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17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567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5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0940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856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99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37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955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74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856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87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6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198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"/><Relationship Id="rId4" Type="http://schemas.openxmlformats.org/officeDocument/2006/relationships/image" Target="../media/image1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623620" y="2492935"/>
            <a:ext cx="1101676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求一次函数的表达式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404790"/>
            <a:ext cx="1087275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山东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与坐标轴分别交于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那么过原点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且将△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的面积平分的直线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的表达式为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4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3105835"/>
            <a:ext cx="3312230" cy="27107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1100" y="2133295"/>
            <a:ext cx="12298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62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332785"/>
            <a:ext cx="108727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轴分别交于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是第二象限内一点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为等腰直角三角形且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4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727905" y="3068975"/>
            <a:ext cx="2880200" cy="28802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464095" y="1844890"/>
                <a:ext cx="1579278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095" y="1844890"/>
                <a:ext cx="1579278" cy="892552"/>
              </a:xfrm>
              <a:prstGeom prst="rect">
                <a:avLst/>
              </a:prstGeom>
              <a:blipFill>
                <a:blip r:embed="rId4"/>
                <a:stretch>
                  <a:fillRect l="-11583" r="-11583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23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19" y="548800"/>
            <a:ext cx="110167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轴分别交于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(-1,0)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ACD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4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184145" y="2276920"/>
            <a:ext cx="3240225" cy="302421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3619" y="2100302"/>
                <a:ext cx="9720675" cy="403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DH</a:t>
                </a:r>
                <a:r>
                  <a:rPr lang="en-US" altLang="zh-CN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在直线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1,0),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∴AC=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ACD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15,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×DH=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.∴DH=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,6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.∴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(2,6)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4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1,0)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(2,6)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𝟎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𝟔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4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24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19" y="2100302"/>
                <a:ext cx="9720675" cy="4033220"/>
              </a:xfrm>
              <a:prstGeom prst="rect">
                <a:avLst/>
              </a:prstGeom>
              <a:blipFill>
                <a:blip r:embed="rId4"/>
                <a:stretch>
                  <a:fillRect l="-940" t="-1664" b="-2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50833" y="2118460"/>
            <a:ext cx="3719835" cy="359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8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76795"/>
            <a:ext cx="108727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经过原点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若点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的横坐标为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-2,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求四边形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OBDF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8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79610" y="1268850"/>
                <a:ext cx="9144635" cy="47800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连结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OD.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与直线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交于点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的横坐标为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y=mx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EF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y=x.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联立直线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(3,3)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2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(2,6),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四边形</m:t>
                            </m:r>
                          </m:sub>
                        </m:sSub>
                      </m:e>
                      <m:sub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𝑶𝑩𝑫𝑭</m:t>
                        </m:r>
                      </m:sub>
                    </m:sSub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OBD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OCD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8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OCF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268850"/>
                <a:ext cx="9144635" cy="4780026"/>
              </a:xfrm>
              <a:prstGeom prst="rect">
                <a:avLst/>
              </a:prstGeom>
              <a:blipFill>
                <a:blip r:embed="rId3"/>
                <a:stretch>
                  <a:fillRect l="-1400" t="-1658" r="-1333" b="-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76200" y="2199205"/>
            <a:ext cx="2519985" cy="2384605"/>
          </a:xfrm>
          <a:prstGeom prst="rect">
            <a:avLst/>
          </a:prstGeom>
        </p:spPr>
      </p:pic>
      <p:pic>
        <p:nvPicPr>
          <p:cNvPr id="5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16175" y="2199205"/>
            <a:ext cx="3024210" cy="257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8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5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794611" y="514799"/>
            <a:ext cx="3154392" cy="52666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7605" y="1231887"/>
            <a:ext cx="1164038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一条公路旁依次有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三个村庄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甲、乙两人骑自行车分别从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村、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村同时出发前往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村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甲、乙之间的距离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与骑行时间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之间的函数关系如图所示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下列结论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5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56150" y="2825774"/>
            <a:ext cx="3312230" cy="29073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7192" y="2847907"/>
            <a:ext cx="741651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两村相距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km;②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甲出发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h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后到达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村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;③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甲每小时比乙多骑行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km;④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相遇后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乙又骑行了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min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 min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时两人相距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km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其中正确的是 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A.①③④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.①②③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C.①②④	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.①②③④</a:t>
            </a:r>
            <a:endParaRPr lang="en-US" altLang="zh-CN" sz="32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7955" y="437140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941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620805"/>
            <a:ext cx="1116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(4,4),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轴正半轴上一点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连结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在第一象限作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,∠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=90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°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作直线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en-US" altLang="zh-CN" sz="36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36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EC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5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601895" y="2996970"/>
            <a:ext cx="2916203" cy="29522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032065" y="2064010"/>
                <a:ext cx="1963999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065" y="2064010"/>
                <a:ext cx="1963999" cy="892552"/>
              </a:xfrm>
              <a:prstGeom prst="rect">
                <a:avLst/>
              </a:prstGeom>
              <a:blipFill>
                <a:blip r:embed="rId4"/>
                <a:stretch>
                  <a:fillRect l="-9627" r="-9006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269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371357"/>
            <a:ext cx="10800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(0,-2),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,1)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的解析式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67630" y="1916895"/>
                <a:ext cx="10155738" cy="4240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,1)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-t+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∴D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(5,1)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设直线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两点坐标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sz="3200" b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sz="3200" b="1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方正书宋_GBK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den>
                              </m:f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altLang="zh-CN" sz="32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32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1916895"/>
                <a:ext cx="10155738" cy="4240328"/>
              </a:xfrm>
              <a:prstGeom prst="rect">
                <a:avLst/>
              </a:prstGeom>
              <a:blipFill>
                <a:blip r:embed="rId3"/>
                <a:stretch>
                  <a:fillRect l="-1561" t="-2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145" y="2348925"/>
            <a:ext cx="2922958" cy="319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0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71880"/>
            <a:ext cx="107287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且在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轴左侧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PQ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PCG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QCG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两点的坐标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7901" y="2226206"/>
                <a:ext cx="9864685" cy="3658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6)(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x&lt;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0),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G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,0),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∴PG=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QG=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PCG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QCG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∴PG=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QG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𝟓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10,16),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Q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901" y="2226206"/>
                <a:ext cx="9864685" cy="3658822"/>
              </a:xfrm>
              <a:prstGeom prst="rect">
                <a:avLst/>
              </a:prstGeom>
              <a:blipFill>
                <a:blip r:embed="rId3"/>
                <a:stretch>
                  <a:fillRect l="-1853" b="-5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2782" y="2996970"/>
            <a:ext cx="2736190" cy="305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8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404790"/>
            <a:ext cx="110167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个单位长度得到直线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轴于点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关于原点的对称点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作直线</a:t>
            </a:r>
            <a:r>
              <a:rPr lang="en-US" altLang="zh-CN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CE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为腰的等腰三角形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请直接写出所有符合条件的点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723020" y="2564940"/>
                <a:ext cx="10008695" cy="38470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由题意可得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的解析式为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y=-x-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4,0)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∵C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∴F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,2),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∴CE=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e>
                    </m:rad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EM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CE=CM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s=±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2,2);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CE=EM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rad>
                  </m:oMath>
                </a14:m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𝒔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rad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s=-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8(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(2,2)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2,2)</a:t>
                </a:r>
                <a:r>
                  <a:rPr lang="zh-CN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28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2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28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20" y="2564940"/>
                <a:ext cx="10008695" cy="3847079"/>
              </a:xfrm>
              <a:prstGeom prst="rect">
                <a:avLst/>
              </a:prstGeom>
              <a:blipFill>
                <a:blip r:embed="rId3"/>
                <a:stretch>
                  <a:fillRect l="-1280" t="-2219" r="-1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180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1530664"/>
            <a:ext cx="1044072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(-2,1),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则这个函数的解析式是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14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719016"/>
            <a:ext cx="3168220" cy="5760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48840" y="3573010"/>
                <a:ext cx="9822314" cy="1288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600" b="1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en-US" altLang="zh-CN" sz="3600" b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8840" y="3573010"/>
                <a:ext cx="9822314" cy="1288751"/>
              </a:xfrm>
              <a:prstGeom prst="rect">
                <a:avLst/>
              </a:prstGeom>
              <a:blipFill>
                <a:blip r:embed="rId4"/>
                <a:stretch>
                  <a:fillRect l="-1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431815" y="25649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553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23620" y="620805"/>
            <a:ext cx="1123278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(0,3),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(4,0),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则该函数的表达式为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4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5688252" y="2492935"/>
            <a:ext cx="3600155" cy="28802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007975" y="2276920"/>
                <a:ext cx="6096000" cy="328500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975" y="2276920"/>
                <a:ext cx="6096000" cy="3285002"/>
              </a:xfrm>
              <a:prstGeom prst="rect">
                <a:avLst/>
              </a:prstGeom>
              <a:blipFill>
                <a:blip r:embed="rId4"/>
                <a:stretch>
                  <a:fillRect l="-3000" b="-2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488305" y="160327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62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980830"/>
            <a:ext cx="10584735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的图象过点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(0,2),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且与两坐标轴围成的三角形面积为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则一次函数的解析式为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	                                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	                      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3720" y="285296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691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1556870"/>
            <a:ext cx="10368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为常数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的图象经过点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(1,5),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的值为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已知一次函数的图象经过点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(0,5),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且与直线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则该一次函数的表达式为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1790" y="24929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0085" y="4077045"/>
            <a:ext cx="13773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3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945" y="534356"/>
            <a:ext cx="10920430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·重庆外语校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的图象是直线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的图象是直线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两条直线相交于点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轴的交点分别是点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轴相交于点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(0,4)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4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309520" y="3068975"/>
            <a:ext cx="2727480" cy="2859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473" y="3933035"/>
            <a:ext cx="562044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1865" y="4005040"/>
            <a:ext cx="1069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(1,3)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71721" y="4827943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2,0)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873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5" y="332785"/>
            <a:ext cx="4865434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的表达式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30041" y="1412860"/>
                <a:ext cx="9360650" cy="44390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kx+b</a:t>
                </a:r>
                <a:endParaRPr lang="en-US" altLang="zh-CN" sz="36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E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(1,3),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𝒃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l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的表达式为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41" y="1412860"/>
                <a:ext cx="9360650" cy="4439036"/>
              </a:xfrm>
              <a:prstGeom prst="rect">
                <a:avLst/>
              </a:prstGeom>
              <a:blipFill>
                <a:blip r:embed="rId3"/>
                <a:stretch>
                  <a:fillRect l="-1953" b="-1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2115" y="1414155"/>
            <a:ext cx="3312230" cy="331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4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727028"/>
            <a:ext cx="4541628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试求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87535" y="1772885"/>
                <a:ext cx="9360650" cy="41471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令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∴C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ABC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BC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i="1" baseline="-25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endParaRPr lang="en-US" altLang="zh-CN" sz="36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35" y="1772885"/>
                <a:ext cx="9360650" cy="4147161"/>
              </a:xfrm>
              <a:prstGeom prst="rect">
                <a:avLst/>
              </a:prstGeom>
              <a:blipFill>
                <a:blip r:embed="rId3"/>
                <a:stretch>
                  <a:fillRect l="-1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96125" y="1484865"/>
            <a:ext cx="3312230" cy="331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4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655900" y="481074"/>
            <a:ext cx="2808195" cy="41673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3620" y="990137"/>
            <a:ext cx="1123278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甲、乙两个工程队分别同时开挖两段河渠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所挖河渠的长度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与挖掘时间</a:t>
            </a:r>
            <a:r>
              <a:rPr kumimoji="0" lang="en-US" altLang="zh-CN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之间的关系如图所示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根据图象所提供的信息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40135" y="2487701"/>
            <a:ext cx="3528245" cy="32835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620" y="2559797"/>
            <a:ext cx="741651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甲队的挖掘速度大于乙队的挖掘速度</a:t>
            </a: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甲、乙两队所挖的河渠的长度相差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乙队在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0≤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的时段内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之间的关系式为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+20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开挖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h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甲、乙两队所挖的河渠的长度相等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7930" y="1975022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768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2086</TotalTime>
  <Words>1235</Words>
  <Application>Microsoft Office PowerPoint</Application>
  <PresentationFormat>宽屏</PresentationFormat>
  <Paragraphs>92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179</cp:revision>
  <dcterms:created xsi:type="dcterms:W3CDTF">2024-04-24T12:16:48Z</dcterms:created>
  <dcterms:modified xsi:type="dcterms:W3CDTF">2024-11-15T15:38:01Z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