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2725" r:id="rId3"/>
    <p:sldId id="2726" r:id="rId4"/>
    <p:sldId id="2727" r:id="rId5"/>
    <p:sldId id="2728" r:id="rId6"/>
    <p:sldId id="2729" r:id="rId7"/>
    <p:sldId id="2730" r:id="rId8"/>
    <p:sldId id="2731" r:id="rId9"/>
    <p:sldId id="2732" r:id="rId10"/>
    <p:sldId id="2733" r:id="rId11"/>
    <p:sldId id="2734" r:id="rId12"/>
    <p:sldId id="2736" r:id="rId13"/>
    <p:sldId id="2737" r:id="rId14"/>
    <p:sldId id="2738" r:id="rId15"/>
    <p:sldId id="2739" r:id="rId16"/>
    <p:sldId id="2740" r:id="rId17"/>
    <p:sldId id="2741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4081B-C110-2B7F-6AE7-65BD6C1E2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4C4EF44-E9D9-AFF7-46A6-51ACC2C228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0316120-FFDB-F0E1-70E8-3E7D5D1049F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701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6180F-501E-8C5E-E991-88FAB6382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B83EBEC-86E5-7885-0D1C-1E88912AB8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69869B8-7878-990E-0742-3EAF42F386B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020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4D0ED-A194-8460-DF8F-E1424AEB7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E56E8F8-796C-13B5-2011-EA2FA12D38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EFA322F-C655-8050-3B41-4602CEC4814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96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2DB45-5420-75EE-19C1-4378B38C9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0B5955B-5562-23D4-3C70-EDD9383E60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DEC8403-D436-10CD-3CF2-081B35B4F28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474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56C79-9FF6-8328-44D2-7FD5985C4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1FE271B-72BF-DC33-4950-F7DA7AC51F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4DB4834-0DC6-EF41-CF59-03D6517069A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671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B0675-C6F9-AF50-BAF4-ECBF0E2EE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0296A80-B6AD-1143-0845-33F2CE714F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AC3A55E-FE1F-DBA5-5028-2FF0048DE98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732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65C51-817E-92E2-5AB0-20DE45970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9BF265C-9BBF-AA1B-C9C4-757CD7A431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30B808-87CE-3DC0-5446-526B58FB0D7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51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F715E-7A85-50A9-0A34-326880735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6B2A9A1-19A4-0999-5943-2B319961D5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FD1145A-9160-B3F5-655C-ECD5A09F3AA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742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18A73-F160-0C9E-E0EF-7C9572AFE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8CE0BB5-9A9C-2603-0102-D047D4E79D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6E7DB08-C4C3-00A3-1EB1-9DD400002F1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25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31CD88-9F5C-FC81-4740-5D2848BAF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48420B5-83EB-A6B6-A64B-A972BBF8C0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F41F428-4633-3AB4-8BFB-D324D42DB36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103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C6F9A-2BD9-7120-C4AC-8289CFCFF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94022FC-3256-8693-8C2B-5F60005A04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CF17C4A-5D0F-756A-542B-98D86D368B3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326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F1EE3-6E30-326B-6485-0EE8ECF1E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7D73FAC-0A3F-896E-183E-6CCCB9E0E7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3F06D69-736D-BB99-81F7-D8DB711E4A8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404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6321E-3DA5-ABBE-5AFF-385B196A0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5269909-4F3C-3A4B-9C02-A93097F857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3554800-F3C2-64EA-7479-C79BC0E0420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772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A98C0-8E23-37B5-D34A-545753BC6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64FB08B-1908-9E38-A064-1FD31F7D7F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C0A94AB-4CAC-59B1-B778-C286978AC0F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15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9A282-D980-E206-AA11-3B41DA661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39A972A-D96F-28AD-AAB5-D012F490CC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5F966E2-DD19-4D16-49F5-919BA2C137E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090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5433A-FA86-A4D4-80CA-B5701D4A7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A3826B8-C65D-5CFB-E6AB-4B3D59C1F5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BC2E4F6-B46C-58D6-E7D2-B7C1A65C3C7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44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7F04767-61B6-5FC7-366E-54CD6F118AA2}"/>
              </a:ext>
            </a:extLst>
          </p:cNvPr>
          <p:cNvSpPr txBox="1"/>
          <p:nvPr/>
        </p:nvSpPr>
        <p:spPr>
          <a:xfrm>
            <a:off x="2207730" y="1844890"/>
            <a:ext cx="820857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《矩形、菱形与正方形》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A3515-E1D7-2E9B-7C36-8595F2682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4581632-8429-BA2A-458B-DD69D10493CD}"/>
              </a:ext>
            </a:extLst>
          </p:cNvPr>
          <p:cNvSpPr txBox="1"/>
          <p:nvPr/>
        </p:nvSpPr>
        <p:spPr>
          <a:xfrm>
            <a:off x="809062" y="548800"/>
            <a:ext cx="10573875" cy="2549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的延长线上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en-US" altLang="zh-CN" sz="36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3.jpeg">
            <a:extLst>
              <a:ext uri="{FF2B5EF4-FFF2-40B4-BE49-F238E27FC236}">
                <a16:creationId xmlns:a16="http://schemas.microsoft.com/office/drawing/2014/main" id="{F4803374-3832-AF82-36F2-94BC2F175F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80" y="3489581"/>
            <a:ext cx="3600250" cy="22910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8EDD224-C264-4FE5-1FE4-F8ECDB4ECABD}"/>
                  </a:ext>
                </a:extLst>
              </p:cNvPr>
              <p:cNvSpPr txBox="1"/>
              <p:nvPr/>
            </p:nvSpPr>
            <p:spPr>
              <a:xfrm>
                <a:off x="7449819" y="2353038"/>
                <a:ext cx="1468652" cy="7229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zh-CN" altLang="zh-CN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0" lang="en-US" altLang="zh-CN" sz="3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𝟏𝟓</m:t>
                          </m:r>
                        </m:e>
                      </m:rad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8EDD224-C264-4FE5-1FE4-F8ECDB4ECA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819" y="2353038"/>
                <a:ext cx="1468652" cy="72295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280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53672-7CC5-04ED-F13A-B0FAF9930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090D74E-FBDF-DC63-76B0-667085FC509B}"/>
              </a:ext>
            </a:extLst>
          </p:cNvPr>
          <p:cNvSpPr txBox="1"/>
          <p:nvPr/>
        </p:nvSpPr>
        <p:spPr>
          <a:xfrm>
            <a:off x="623620" y="476795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4.jpeg">
            <a:extLst>
              <a:ext uri="{FF2B5EF4-FFF2-40B4-BE49-F238E27FC236}">
                <a16:creationId xmlns:a16="http://schemas.microsoft.com/office/drawing/2014/main" id="{B1459B84-3BD3-EF58-904A-5BFE85B39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831" y="2708950"/>
            <a:ext cx="3549118" cy="286232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84A5AA8-A947-0787-7919-49C23B77D351}"/>
              </a:ext>
            </a:extLst>
          </p:cNvPr>
          <p:cNvSpPr txBox="1"/>
          <p:nvPr/>
        </p:nvSpPr>
        <p:spPr>
          <a:xfrm>
            <a:off x="605214" y="1100771"/>
            <a:ext cx="1110717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已知矩形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边上一点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有怎样的关系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并说明理由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9D37622-3777-3D8C-6591-62E94AC45416}"/>
              </a:ext>
            </a:extLst>
          </p:cNvPr>
          <p:cNvSpPr txBox="1"/>
          <p:nvPr/>
        </p:nvSpPr>
        <p:spPr>
          <a:xfrm>
            <a:off x="623621" y="2849422"/>
            <a:ext cx="74885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CE=EF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EF.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理由如下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∴AB=CD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∵BE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ABE.∴AE=AB.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1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2B1CD-573D-367A-FF5F-7C283F239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92771DE-0EA6-289B-7AD0-F9C63BD0BE2C}"/>
              </a:ext>
            </a:extLst>
          </p:cNvPr>
          <p:cNvSpPr txBox="1"/>
          <p:nvPr/>
        </p:nvSpPr>
        <p:spPr>
          <a:xfrm>
            <a:off x="479610" y="692810"/>
            <a:ext cx="784854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∵AB=CD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∴AE=CD.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∵AF=DE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∴EF=EC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DCE+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DEC+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°-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∴FE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∴CE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的关系是相等且垂直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4.jpeg">
            <a:extLst>
              <a:ext uri="{FF2B5EF4-FFF2-40B4-BE49-F238E27FC236}">
                <a16:creationId xmlns:a16="http://schemas.microsoft.com/office/drawing/2014/main" id="{C0C0C01E-DE3E-D154-8174-C4106F164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135" y="1412860"/>
            <a:ext cx="3549118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72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B9D71-4618-42CB-ED4C-3259AB5AF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F861C97-CF2B-8757-AD08-3FBA7DF462AC}"/>
              </a:ext>
            </a:extLst>
          </p:cNvPr>
          <p:cNvSpPr txBox="1"/>
          <p:nvPr/>
        </p:nvSpPr>
        <p:spPr>
          <a:xfrm>
            <a:off x="680724" y="404790"/>
            <a:ext cx="108876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周长为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5.jpeg">
            <a:extLst>
              <a:ext uri="{FF2B5EF4-FFF2-40B4-BE49-F238E27FC236}">
                <a16:creationId xmlns:a16="http://schemas.microsoft.com/office/drawing/2014/main" id="{13923121-C9DB-F8B7-514E-F94B5F5AB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803" y="1772885"/>
            <a:ext cx="3824068" cy="301426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C4BAB34-3579-3C80-BBCC-EE98EA528705}"/>
              </a:ext>
            </a:extLst>
          </p:cNvPr>
          <p:cNvSpPr txBox="1"/>
          <p:nvPr/>
        </p:nvSpPr>
        <p:spPr>
          <a:xfrm>
            <a:off x="680724" y="1772885"/>
            <a:ext cx="759393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∴AD=BC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DC=AB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∵EF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CEB+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63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D09A2-356C-D4A1-55C1-6299969A9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9CB397A-692B-2C62-C87E-DD5C96ABDE1A}"/>
              </a:ext>
            </a:extLst>
          </p:cNvPr>
          <p:cNvSpPr txBox="1"/>
          <p:nvPr/>
        </p:nvSpPr>
        <p:spPr>
          <a:xfrm>
            <a:off x="911640" y="908825"/>
            <a:ext cx="612042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∵EF=EB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CBE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(A.A.S.)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∴DE=BC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DF=CE=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的周长为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BC+DE+EC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∴DE+DE+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∴DE=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5.jpeg">
            <a:extLst>
              <a:ext uri="{FF2B5EF4-FFF2-40B4-BE49-F238E27FC236}">
                <a16:creationId xmlns:a16="http://schemas.microsoft.com/office/drawing/2014/main" id="{429A95E7-084F-9CCD-4CB2-FA1685189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767" y="1268850"/>
            <a:ext cx="3824068" cy="301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53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E4F72-682F-0EC4-1FBA-93FE92E53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B1ABD90-E9C7-93A8-CAC7-09AABF3BA2FE}"/>
              </a:ext>
            </a:extLst>
          </p:cNvPr>
          <p:cNvSpPr txBox="1"/>
          <p:nvPr/>
        </p:nvSpPr>
        <p:spPr>
          <a:xfrm>
            <a:off x="572100" y="490405"/>
            <a:ext cx="10636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延长线上一点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的平行线与线段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6.jpeg">
            <a:extLst>
              <a:ext uri="{FF2B5EF4-FFF2-40B4-BE49-F238E27FC236}">
                <a16:creationId xmlns:a16="http://schemas.microsoft.com/office/drawing/2014/main" id="{596BB973-19AB-9803-FD0C-AFCCD5911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10" y="1993781"/>
            <a:ext cx="3419180" cy="247052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44CDFDB-D32F-791B-D16C-ACE15F4320BA}"/>
              </a:ext>
            </a:extLst>
          </p:cNvPr>
          <p:cNvSpPr txBox="1"/>
          <p:nvPr/>
        </p:nvSpPr>
        <p:spPr>
          <a:xfrm>
            <a:off x="589870" y="2271826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FB77181-E716-2788-9C3F-EB468BD36193}"/>
              </a:ext>
            </a:extLst>
          </p:cNvPr>
          <p:cNvSpPr txBox="1"/>
          <p:nvPr/>
        </p:nvSpPr>
        <p:spPr>
          <a:xfrm>
            <a:off x="551615" y="3068975"/>
            <a:ext cx="849659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ADF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ECD.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∴AD=CD.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ADF=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∴AF=CE.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8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EEB65-76CF-D09F-0938-4EF67CEFB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956BEC6-AEC6-EA66-EE65-FA72A77F9933}"/>
              </a:ext>
            </a:extLst>
          </p:cNvPr>
          <p:cNvSpPr txBox="1"/>
          <p:nvPr/>
        </p:nvSpPr>
        <p:spPr>
          <a:xfrm>
            <a:off x="695624" y="522594"/>
            <a:ext cx="110167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试判断四边形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AFCE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是什么样的四边形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并证明你的结论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6E97D96-28D8-3B29-F602-ADA269A45F45}"/>
              </a:ext>
            </a:extLst>
          </p:cNvPr>
          <p:cNvSpPr txBox="1"/>
          <p:nvPr/>
        </p:nvSpPr>
        <p:spPr>
          <a:xfrm>
            <a:off x="696168" y="1844890"/>
            <a:ext cx="914409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AC=EF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AFCE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证明如下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AF=CE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AFCE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∵AC=EF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AFCE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36.jpeg">
            <a:extLst>
              <a:ext uri="{FF2B5EF4-FFF2-40B4-BE49-F238E27FC236}">
                <a16:creationId xmlns:a16="http://schemas.microsoft.com/office/drawing/2014/main" id="{B2106DCA-9F70-7004-7832-33777EF97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125" y="3140980"/>
            <a:ext cx="3419180" cy="247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42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9EFB8-64AD-3982-2D35-7CA7D32C1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74796C8-8887-1C6F-566F-AD0237BD6D4F}"/>
              </a:ext>
            </a:extLst>
          </p:cNvPr>
          <p:cNvSpPr txBox="1"/>
          <p:nvPr/>
        </p:nvSpPr>
        <p:spPr>
          <a:xfrm>
            <a:off x="551615" y="404790"/>
            <a:ext cx="109447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Rt△</a:t>
            </a:r>
            <a:r>
              <a:rPr lang="en-US" altLang="zh-CN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延长线上一点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延长线于点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PF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延长线于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中点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7.jpeg">
            <a:extLst>
              <a:ext uri="{FF2B5EF4-FFF2-40B4-BE49-F238E27FC236}">
                <a16:creationId xmlns:a16="http://schemas.microsoft.com/office/drawing/2014/main" id="{6D37EC85-A4BC-AA10-9B5F-AED3431B0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124" y="1844890"/>
            <a:ext cx="3226251" cy="25201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628B5D4-9AC4-4CFA-EA88-899C7F195564}"/>
              </a:ext>
            </a:extLst>
          </p:cNvPr>
          <p:cNvSpPr txBox="1"/>
          <p:nvPr/>
        </p:nvSpPr>
        <p:spPr>
          <a:xfrm>
            <a:off x="546140" y="1974450"/>
            <a:ext cx="850206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如答案图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PF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AEPF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是矩形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.∴AE=FP.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∵AB=AC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中点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∴AD=DC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,∠1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∠2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∠3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EAD=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FCD=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135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CPF=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∠3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∴CF=PF=AE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CDF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(S.A.S.)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.∴DE=DF.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2A20396-71EE-23C3-EF03-D2E4763C5BAB}"/>
              </a:ext>
            </a:extLst>
          </p:cNvPr>
          <p:cNvGrpSpPr/>
          <p:nvPr/>
        </p:nvGrpSpPr>
        <p:grpSpPr>
          <a:xfrm>
            <a:off x="8197497" y="1772884"/>
            <a:ext cx="3410608" cy="3309197"/>
            <a:chOff x="8197497" y="1772884"/>
            <a:chExt cx="3410608" cy="3309197"/>
          </a:xfrm>
        </p:grpSpPr>
        <p:pic>
          <p:nvPicPr>
            <p:cNvPr id="7" name="image38.jpeg">
              <a:extLst>
                <a:ext uri="{FF2B5EF4-FFF2-40B4-BE49-F238E27FC236}">
                  <a16:creationId xmlns:a16="http://schemas.microsoft.com/office/drawing/2014/main" id="{573EEA04-67CA-C9D4-F383-A7D3B3152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97497" y="1772884"/>
              <a:ext cx="3410608" cy="2664185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744FBEE2-9812-5C71-31F4-F34A3EC081FE}"/>
                </a:ext>
              </a:extLst>
            </p:cNvPr>
            <p:cNvSpPr txBox="1"/>
            <p:nvPr/>
          </p:nvSpPr>
          <p:spPr>
            <a:xfrm>
              <a:off x="8893362" y="4558861"/>
              <a:ext cx="201887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451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884E2-675F-9159-10E5-02248968E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A1A1C1-0994-07BC-BD14-C52967945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22" y="764815"/>
            <a:ext cx="10872755" cy="414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在矩形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那么下列结论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;②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;④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其中正确的个数有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	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        	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	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C285B1B-8FD0-3938-D464-CD4477CCEEA8}"/>
              </a:ext>
            </a:extLst>
          </p:cNvPr>
          <p:cNvSpPr txBox="1"/>
          <p:nvPr/>
        </p:nvSpPr>
        <p:spPr>
          <a:xfrm>
            <a:off x="3935850" y="3455650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600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F7F9A-58E7-6E80-3C6C-31A090CA6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CEAFE4-B1B0-7468-A4AF-3D731943C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635" y="476795"/>
            <a:ext cx="9360650" cy="248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在矩形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27.jpeg">
            <a:extLst>
              <a:ext uri="{FF2B5EF4-FFF2-40B4-BE49-F238E27FC236}">
                <a16:creationId xmlns:a16="http://schemas.microsoft.com/office/drawing/2014/main" id="{61BE5CD0-1B1B-AE29-D970-BD9A7829C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930" y="3212985"/>
            <a:ext cx="3456240" cy="271577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DE56C8E-19A5-17F6-5FDE-431FCF5DADC6}"/>
              </a:ext>
            </a:extLst>
          </p:cNvPr>
          <p:cNvSpPr txBox="1"/>
          <p:nvPr/>
        </p:nvSpPr>
        <p:spPr>
          <a:xfrm>
            <a:off x="6960060" y="1556870"/>
            <a:ext cx="748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500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9006F-619A-7F4B-2F37-7102DB59B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A755565-32C2-3CD8-A6C4-E2FA01EC9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15" y="476795"/>
            <a:ext cx="10584735" cy="331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上的三等分点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kumimoji="0" lang="en-US" altLang="zh-CN" sz="3600" b="1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3600" b="1" i="1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	    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	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	       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28.jpeg">
            <a:extLst>
              <a:ext uri="{FF2B5EF4-FFF2-40B4-BE49-F238E27FC236}">
                <a16:creationId xmlns:a16="http://schemas.microsoft.com/office/drawing/2014/main" id="{6EF52A10-2E8A-0C11-031B-9D309B526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80" y="2497676"/>
            <a:ext cx="4225693" cy="316810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499F0C2-6B35-4ACE-8A3E-9756E3619D08}"/>
              </a:ext>
            </a:extLst>
          </p:cNvPr>
          <p:cNvSpPr txBox="1"/>
          <p:nvPr/>
        </p:nvSpPr>
        <p:spPr>
          <a:xfrm>
            <a:off x="4799910" y="1515140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03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4E6BC-C2C5-333E-19CA-2A36917B77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8576F8-D566-4555-E022-A6ACF4A43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617" y="1268850"/>
            <a:ext cx="11016765" cy="33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矩形一个内角的平分线把矩形的一边分成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则矩形的周长为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以上都不对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AD4C725-F215-CB14-1D90-E35F47981A71}"/>
              </a:ext>
            </a:extLst>
          </p:cNvPr>
          <p:cNvSpPr txBox="1"/>
          <p:nvPr/>
        </p:nvSpPr>
        <p:spPr>
          <a:xfrm>
            <a:off x="5159935" y="2348925"/>
            <a:ext cx="4605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177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92B64-338C-27E3-78AB-B3E59B146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0E3A9-9768-B197-8E38-9E289B87B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620" y="539238"/>
            <a:ext cx="1058473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矩形纸片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kumimoji="0" lang="en-US" altLang="zh-CN" sz="3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现将其沿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使得点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落在边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折痕与边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29.jpeg">
            <a:extLst>
              <a:ext uri="{FF2B5EF4-FFF2-40B4-BE49-F238E27FC236}">
                <a16:creationId xmlns:a16="http://schemas.microsoft.com/office/drawing/2014/main" id="{16FEFCDF-CF92-8726-EEAC-BAE12A350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095" y="2798833"/>
            <a:ext cx="3359618" cy="270949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9385074-297D-FFE6-D2DF-4E68E2DE650A}"/>
              </a:ext>
            </a:extLst>
          </p:cNvPr>
          <p:cNvSpPr txBox="1"/>
          <p:nvPr/>
        </p:nvSpPr>
        <p:spPr>
          <a:xfrm>
            <a:off x="6096000" y="1700880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616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E973F-63C6-B674-970C-5BC105E0E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0BDA2F-93FA-C9C8-060B-E2F1F641B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612" y="476795"/>
            <a:ext cx="11160775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如图矩形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纸片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我们按如下步骤操作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以过点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的直线为折痕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折叠纸片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落在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折痕与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;(2)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将纸片展开后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再次折叠纸片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以过点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所在的直线为折痕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落在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的延长线上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折痕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交直线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或直线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67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67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30.jpeg">
            <a:extLst>
              <a:ext uri="{FF2B5EF4-FFF2-40B4-BE49-F238E27FC236}">
                <a16:creationId xmlns:a16="http://schemas.microsoft.com/office/drawing/2014/main" id="{31DFCA51-7822-22D5-B732-7746DC250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50" y="3573010"/>
            <a:ext cx="3992817" cy="231797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74475A3-D1E4-A7D7-9FB6-90AEB7415523}"/>
              </a:ext>
            </a:extLst>
          </p:cNvPr>
          <p:cNvSpPr txBox="1"/>
          <p:nvPr/>
        </p:nvSpPr>
        <p:spPr>
          <a:xfrm>
            <a:off x="9264220" y="2741509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237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D383B-C513-AC36-8725-F242AC168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A6A90-6A8E-CF47-6EF4-4B20CDC534A5}"/>
              </a:ext>
            </a:extLst>
          </p:cNvPr>
          <p:cNvSpPr txBox="1"/>
          <p:nvPr/>
        </p:nvSpPr>
        <p:spPr>
          <a:xfrm>
            <a:off x="623619" y="620805"/>
            <a:ext cx="108727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被两条对角线分成四个小三角形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如果四个小三角形的周长和是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矩形的周长是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则对角线的长是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1.jpeg">
            <a:extLst>
              <a:ext uri="{FF2B5EF4-FFF2-40B4-BE49-F238E27FC236}">
                <a16:creationId xmlns:a16="http://schemas.microsoft.com/office/drawing/2014/main" id="{BDC23B4C-6AB7-E1F9-0CEA-F0A7166B5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310" y="3437290"/>
            <a:ext cx="3179372" cy="235783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E3F8E4E-7044-DC50-C347-50B5C6FF6F52}"/>
              </a:ext>
            </a:extLst>
          </p:cNvPr>
          <p:cNvSpPr txBox="1"/>
          <p:nvPr/>
        </p:nvSpPr>
        <p:spPr>
          <a:xfrm>
            <a:off x="4799910" y="2282798"/>
            <a:ext cx="8206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580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9E32D-0484-17B6-49A2-69AE01669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D8C8133-383E-A1E5-476F-618E396BE4BA}"/>
              </a:ext>
            </a:extLst>
          </p:cNvPr>
          <p:cNvSpPr txBox="1"/>
          <p:nvPr/>
        </p:nvSpPr>
        <p:spPr>
          <a:xfrm>
            <a:off x="731627" y="332785"/>
            <a:ext cx="10728745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在矩形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2.jpeg">
            <a:extLst>
              <a:ext uri="{FF2B5EF4-FFF2-40B4-BE49-F238E27FC236}">
                <a16:creationId xmlns:a16="http://schemas.microsoft.com/office/drawing/2014/main" id="{9E87493F-CA01-7E38-C32C-67AA02442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870" y="1977759"/>
            <a:ext cx="3281292" cy="204945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B904792-2A4B-F48F-2A7F-9D8D77935A86}"/>
              </a:ext>
            </a:extLst>
          </p:cNvPr>
          <p:cNvSpPr txBox="1"/>
          <p:nvPr/>
        </p:nvSpPr>
        <p:spPr>
          <a:xfrm>
            <a:off x="9984270" y="1335623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09FF63-5574-3CCC-6F90-A4A1536110F3}"/>
              </a:ext>
            </a:extLst>
          </p:cNvPr>
          <p:cNvSpPr txBox="1"/>
          <p:nvPr/>
        </p:nvSpPr>
        <p:spPr>
          <a:xfrm>
            <a:off x="731627" y="4149050"/>
            <a:ext cx="10620738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矩形一个角的平分线分矩形的一边为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两部分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则这个矩形的面积为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36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B04F545-BF76-C110-EA29-4FE89E9E9CC7}"/>
              </a:ext>
            </a:extLst>
          </p:cNvPr>
          <p:cNvSpPr txBox="1"/>
          <p:nvPr/>
        </p:nvSpPr>
        <p:spPr>
          <a:xfrm>
            <a:off x="6888055" y="5151888"/>
            <a:ext cx="1468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905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263</TotalTime>
  <Words>1339</Words>
  <Application>Microsoft Office PowerPoint</Application>
  <PresentationFormat>宽屏</PresentationFormat>
  <Paragraphs>89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339</cp:revision>
  <dcterms:created xsi:type="dcterms:W3CDTF">2016-07-05T04:43:00Z</dcterms:created>
  <dcterms:modified xsi:type="dcterms:W3CDTF">2024-11-17T04:23:22Z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