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7" r:id="rId2"/>
    <p:sldId id="2599" r:id="rId3"/>
    <p:sldId id="2600" r:id="rId4"/>
    <p:sldId id="2601" r:id="rId5"/>
    <p:sldId id="2602" r:id="rId6"/>
    <p:sldId id="2603" r:id="rId7"/>
    <p:sldId id="2604" r:id="rId8"/>
    <p:sldId id="2605" r:id="rId9"/>
    <p:sldId id="2606" r:id="rId10"/>
    <p:sldId id="2607" r:id="rId11"/>
    <p:sldId id="2608" r:id="rId12"/>
    <p:sldId id="2609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7" userDrawn="1">
          <p15:clr>
            <a:srgbClr val="A4A3A4"/>
          </p15:clr>
        </p15:guide>
        <p15:guide id="2" pos="38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30" autoAdjust="0"/>
    <p:restoredTop sz="94660"/>
  </p:normalViewPr>
  <p:slideViewPr>
    <p:cSldViewPr showGuides="1">
      <p:cViewPr varScale="1">
        <p:scale>
          <a:sx n="80" d="100"/>
          <a:sy n="80" d="100"/>
        </p:scale>
        <p:origin x="504" y="62"/>
      </p:cViewPr>
      <p:guideLst>
        <p:guide orient="horz" pos="2237"/>
        <p:guide pos="3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39BDB-0224-9098-5ACD-36C04C863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65A67E8-7A72-C264-1142-B4AEF501DE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37E81B4-FCB2-A54D-2C6A-71E420550DA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62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32BC3-1AD2-E735-2FB1-947808972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85B86D-1131-42F8-26CE-0566AB7E38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5DA41D1-BD30-7D61-D958-E29D5F17496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757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558F2-05A1-491C-2C3B-03625F8FD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C9B5DA2-F1FF-46E3-B21E-A21F43E242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A03502A-DCA1-251C-DB61-9F13471DC0D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51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167B1-BA9F-AF99-8E32-F1AE171C9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ABDA3C0-01EB-B808-9436-234C5F3F33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4462C55-215C-743A-55B4-AC4A67173EE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42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DEAD7-9037-312F-B840-530685106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AF1EABD-2D74-8170-3019-657C90673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95781B5-007C-54A3-DBD5-ABD965AA47B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715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BEE3A-3F40-AC93-786A-A0ABC43B3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FB4A352-7A00-3E96-752A-55B52E933E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094A929-9A0F-4A33-48AC-617F72FB4C2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079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9BBD8-87D8-B520-6650-349DF78FF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0F40813-DACD-ECC6-1031-05BF56EB1F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E048202-DBC8-9D89-C7AF-7B507C312E1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9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0898E-347A-656B-B289-3DF86BDFC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F7371D6-CB63-5689-1A40-48EB11B81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ED6520A-E336-06B5-101E-7BCC17E7B4F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475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9CC7D-00C3-37CB-218E-45EE3E1D4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615EAD6-8E9A-AE86-C896-8010898D0C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237C2EC-B7A1-B7C6-8A54-923FF059E93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577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00814-F72B-FF35-FAD3-8994EDF05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FC47CFA-FDCC-AE6D-68CE-87EE4BAFC6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1D959B1-9008-3D1F-D760-14F9C565CC9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392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B8218-404A-1FFA-5322-2B0D6E621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90E5259-01D0-E262-293F-5A4459851B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6A147C2-14F4-10A1-6C31-1A08218DE81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359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6D53C83-131F-CF08-A7BC-B407532423C9}"/>
              </a:ext>
            </a:extLst>
          </p:cNvPr>
          <p:cNvSpPr txBox="1"/>
          <p:nvPr/>
        </p:nvSpPr>
        <p:spPr>
          <a:xfrm>
            <a:off x="1703695" y="1556870"/>
            <a:ext cx="878461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《分式》</a:t>
            </a:r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阶段测试卷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7D916-57B4-59C4-5310-88F5E6F6B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48DCDB3-6834-290B-E18F-B507AAE8EAF9}"/>
                  </a:ext>
                </a:extLst>
              </p:cNvPr>
              <p:cNvSpPr txBox="1"/>
              <p:nvPr/>
            </p:nvSpPr>
            <p:spPr>
              <a:xfrm>
                <a:off x="623619" y="404790"/>
                <a:ext cx="10800751" cy="8772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-2)</a:t>
                </a:r>
                <a:r>
                  <a:rPr lang="en-US" altLang="zh-CN" sz="32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e>
                    </m:d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2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48DCDB3-6834-290B-E18F-B507AAE8E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19" y="404790"/>
                <a:ext cx="10800751" cy="877291"/>
              </a:xfrm>
              <a:prstGeom prst="rect">
                <a:avLst/>
              </a:prstGeom>
              <a:blipFill>
                <a:blip r:embed="rId3"/>
                <a:stretch>
                  <a:fillRect l="-1411" b="-9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44571A5-81B0-173D-0CA6-3B2A6F489D21}"/>
                  </a:ext>
                </a:extLst>
              </p:cNvPr>
              <p:cNvSpPr txBox="1"/>
              <p:nvPr/>
            </p:nvSpPr>
            <p:spPr>
              <a:xfrm>
                <a:off x="695625" y="1316231"/>
                <a:ext cx="6840475" cy="44685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32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e>
                    </m:d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a-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c-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32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sSup>
                          <m:sSupPr>
                            <m:ctrlPr>
                              <a:rPr lang="zh-CN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32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2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2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2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44571A5-81B0-173D-0CA6-3B2A6F489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316231"/>
                <a:ext cx="6840475" cy="4468596"/>
              </a:xfrm>
              <a:prstGeom prst="rect">
                <a:avLst/>
              </a:prstGeom>
              <a:blipFill>
                <a:blip r:embed="rId4"/>
                <a:stretch>
                  <a:fillRect l="-2228" t="-1228" b="-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763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EC330-9800-A3A8-4968-4FB201128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74A1DE-D772-1EC6-65DC-2A35D191CDC0}"/>
                  </a:ext>
                </a:extLst>
              </p:cNvPr>
              <p:cNvSpPr txBox="1"/>
              <p:nvPr/>
            </p:nvSpPr>
            <p:spPr>
              <a:xfrm>
                <a:off x="619080" y="404790"/>
                <a:ext cx="10656740" cy="27066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36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小敏、小聪两人在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的条件下分别计算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小敏说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小聪说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的值比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请你判断谁的结论正确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并说明理由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74A1DE-D772-1EC6-65DC-2A35D191CD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0" y="404790"/>
                <a:ext cx="10656740" cy="2706638"/>
              </a:xfrm>
              <a:prstGeom prst="rect">
                <a:avLst/>
              </a:prstGeom>
              <a:blipFill>
                <a:blip r:embed="rId3"/>
                <a:stretch>
                  <a:fillRect l="-1773" r="-3833" b="-76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857E3AA-DE7B-15D1-C5B2-A4267ECDA2A6}"/>
                  </a:ext>
                </a:extLst>
              </p:cNvPr>
              <p:cNvSpPr txBox="1"/>
              <p:nvPr/>
            </p:nvSpPr>
            <p:spPr>
              <a:xfrm>
                <a:off x="596626" y="3356995"/>
                <a:ext cx="8451580" cy="2152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都不正确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=x-y.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857E3AA-DE7B-15D1-C5B2-A4267ECDA2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26" y="3356995"/>
                <a:ext cx="8451580" cy="2152641"/>
              </a:xfrm>
              <a:prstGeom prst="rect">
                <a:avLst/>
              </a:prstGeom>
              <a:blipFill>
                <a:blip r:embed="rId4"/>
                <a:stretch>
                  <a:fillRect l="-2237" t="-5666" b="-9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146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05E0A-FCF6-F75D-D42C-791B1BAEF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4B2EB78-74B0-7672-51BB-40AAE0007EE3}"/>
              </a:ext>
            </a:extLst>
          </p:cNvPr>
          <p:cNvSpPr txBox="1"/>
          <p:nvPr/>
        </p:nvSpPr>
        <p:spPr>
          <a:xfrm>
            <a:off x="911641" y="548800"/>
            <a:ext cx="806456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∵Q=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x+y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x+y-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x+y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x-y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y=-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1)(2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∴P=Q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小敏和小聪的结论都不正确</a:t>
            </a:r>
            <a:r>
              <a:rPr kumimoji="0" lang="en-US" altLang="zh-CN" sz="3600" b="1" i="1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DB251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87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47288-0F4D-8196-8C7C-EE0CE129E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B929764-2B03-DFDE-574A-406342F452CA}"/>
                  </a:ext>
                </a:extLst>
              </p:cNvPr>
              <p:cNvSpPr txBox="1"/>
              <p:nvPr/>
            </p:nvSpPr>
            <p:spPr>
              <a:xfrm>
                <a:off x="767629" y="476795"/>
                <a:ext cx="8712605" cy="2798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一、选择题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下列各式是分式的是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𝝅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𝒙𝒚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36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B929764-2B03-DFDE-574A-406342F45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476795"/>
                <a:ext cx="8712605" cy="2798138"/>
              </a:xfrm>
              <a:prstGeom prst="rect">
                <a:avLst/>
              </a:prstGeom>
              <a:blipFill>
                <a:blip r:embed="rId3"/>
                <a:stretch>
                  <a:fillRect l="-2169" t="-4139" b="-28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A087737-E720-8C66-EE35-68A62074B1F0}"/>
                  </a:ext>
                </a:extLst>
              </p:cNvPr>
              <p:cNvSpPr txBox="1"/>
              <p:nvPr/>
            </p:nvSpPr>
            <p:spPr>
              <a:xfrm>
                <a:off x="767629" y="3590568"/>
                <a:ext cx="8928620" cy="2246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下列分式中是最简分式的是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B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D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A087737-E720-8C66-EE35-68A62074B1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3590568"/>
                <a:ext cx="8928620" cy="2246962"/>
              </a:xfrm>
              <a:prstGeom prst="rect">
                <a:avLst/>
              </a:prstGeom>
              <a:blipFill>
                <a:blip r:embed="rId4"/>
                <a:stretch>
                  <a:fillRect l="-2116" t="-5149" b="-35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ACA90331-56C6-B6DD-20F7-193A4A5E9BD9}"/>
              </a:ext>
            </a:extLst>
          </p:cNvPr>
          <p:cNvSpPr txBox="1"/>
          <p:nvPr/>
        </p:nvSpPr>
        <p:spPr>
          <a:xfrm>
            <a:off x="5735975" y="1058570"/>
            <a:ext cx="864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0C1F9C9-D727-7599-5A08-8CCB73885B5C}"/>
              </a:ext>
            </a:extLst>
          </p:cNvPr>
          <p:cNvSpPr txBox="1"/>
          <p:nvPr/>
        </p:nvSpPr>
        <p:spPr>
          <a:xfrm>
            <a:off x="7166550" y="3619143"/>
            <a:ext cx="5325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55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74BBB-9588-29BD-2E54-50006E0E6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EAE9A03-969B-A5C4-0338-EC6E59F52398}"/>
                  </a:ext>
                </a:extLst>
              </p:cNvPr>
              <p:cNvSpPr txBox="1"/>
              <p:nvPr/>
            </p:nvSpPr>
            <p:spPr>
              <a:xfrm>
                <a:off x="695625" y="404790"/>
                <a:ext cx="9792680" cy="24877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有意义的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的取值范围是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</a:t>
                </a:r>
                <a:r>
                  <a:rPr lang="en-US" altLang="zh-CN" sz="36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</a:t>
                </a:r>
                <a:r>
                  <a:rPr lang="en-US" altLang="zh-CN" sz="3600" b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3600" b="1" i="1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.x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EAE9A03-969B-A5C4-0338-EC6E59F52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04790"/>
                <a:ext cx="9792680" cy="2487732"/>
              </a:xfrm>
              <a:prstGeom prst="rect">
                <a:avLst/>
              </a:prstGeom>
              <a:blipFill>
                <a:blip r:embed="rId3"/>
                <a:stretch>
                  <a:fillRect l="-1867" b="-31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29EB88-EFED-D6EC-7871-49E6B21CFCDA}"/>
                  </a:ext>
                </a:extLst>
              </p:cNvPr>
              <p:cNvSpPr txBox="1"/>
              <p:nvPr/>
            </p:nvSpPr>
            <p:spPr>
              <a:xfrm>
                <a:off x="695625" y="3212985"/>
                <a:ext cx="7920550" cy="2578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约分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𝒂𝒚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29EB88-EFED-D6EC-7871-49E6B21CF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212985"/>
                <a:ext cx="7920550" cy="2578013"/>
              </a:xfrm>
              <a:prstGeom prst="rect">
                <a:avLst/>
              </a:prstGeom>
              <a:blipFill>
                <a:blip r:embed="rId4"/>
                <a:stretch>
                  <a:fillRect l="-2309" t="-2364" b="-2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FF83C626-7FA4-CC9F-581A-E344D8C50E51}"/>
              </a:ext>
            </a:extLst>
          </p:cNvPr>
          <p:cNvSpPr txBox="1"/>
          <p:nvPr/>
        </p:nvSpPr>
        <p:spPr>
          <a:xfrm>
            <a:off x="8605270" y="548800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12EFC6B-130D-D43B-1587-025E5F8883F2}"/>
              </a:ext>
            </a:extLst>
          </p:cNvPr>
          <p:cNvSpPr txBox="1"/>
          <p:nvPr/>
        </p:nvSpPr>
        <p:spPr>
          <a:xfrm>
            <a:off x="4049928" y="3284990"/>
            <a:ext cx="6045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11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408A8-C984-0A6A-63AE-8A1BE7408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A130EB3-F75E-8944-DD0D-0063B461E9DE}"/>
                  </a:ext>
                </a:extLst>
              </p:cNvPr>
              <p:cNvSpPr txBox="1"/>
              <p:nvPr/>
            </p:nvSpPr>
            <p:spPr>
              <a:xfrm>
                <a:off x="695625" y="548800"/>
                <a:ext cx="9360650" cy="24929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的值相等的分式是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D.-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A130EB3-F75E-8944-DD0D-0063B461E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548800"/>
                <a:ext cx="9360650" cy="2492990"/>
              </a:xfrm>
              <a:prstGeom prst="rect">
                <a:avLst/>
              </a:prstGeom>
              <a:blipFill>
                <a:blip r:embed="rId3"/>
                <a:stretch>
                  <a:fillRect l="-1953" b="-31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29DCE60-19FD-F306-154C-DDBDA09B540B}"/>
                  </a:ext>
                </a:extLst>
              </p:cNvPr>
              <p:cNvSpPr txBox="1"/>
              <p:nvPr/>
            </p:nvSpPr>
            <p:spPr>
              <a:xfrm>
                <a:off x="695625" y="3284990"/>
                <a:ext cx="8784610" cy="22536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的结果是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.m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	              B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.m</a:t>
                </a:r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	</a:t>
                </a:r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D</a:t>
                </a:r>
                <a:r>
                  <a:rPr lang="en-US" altLang="zh-CN" sz="36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29DCE60-19FD-F306-154C-DDBDA09B5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284990"/>
                <a:ext cx="8784610" cy="2253694"/>
              </a:xfrm>
              <a:prstGeom prst="rect">
                <a:avLst/>
              </a:prstGeom>
              <a:blipFill>
                <a:blip r:embed="rId4"/>
                <a:stretch>
                  <a:fillRect l="-2082" t="-270" b="-32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8664568A-3CAC-3DC2-31DB-8BFCEBBDA580}"/>
              </a:ext>
            </a:extLst>
          </p:cNvPr>
          <p:cNvSpPr txBox="1"/>
          <p:nvPr/>
        </p:nvSpPr>
        <p:spPr>
          <a:xfrm>
            <a:off x="7032065" y="709950"/>
            <a:ext cx="8206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10D681E-52DA-7C66-797B-8EECD8F6FD80}"/>
              </a:ext>
            </a:extLst>
          </p:cNvPr>
          <p:cNvSpPr txBox="1"/>
          <p:nvPr/>
        </p:nvSpPr>
        <p:spPr>
          <a:xfrm>
            <a:off x="6240010" y="3485015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7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23EB4F-BECF-E836-E5C4-322BEDB47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484F0EF-D798-DEF3-D77F-922543331905}"/>
                  </a:ext>
                </a:extLst>
              </p:cNvPr>
              <p:cNvSpPr txBox="1"/>
              <p:nvPr/>
            </p:nvSpPr>
            <p:spPr>
              <a:xfrm>
                <a:off x="623620" y="692810"/>
                <a:ext cx="10152705" cy="32073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二、填空题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无解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𝒚𝒛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的最简公分母是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36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的值为零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484F0EF-D798-DEF3-D77F-922543331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92810"/>
                <a:ext cx="10152705" cy="3207353"/>
              </a:xfrm>
              <a:prstGeom prst="rect">
                <a:avLst/>
              </a:prstGeom>
              <a:blipFill>
                <a:blip r:embed="rId3"/>
                <a:stretch>
                  <a:fillRect l="-1801" t="-3802" b="-2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EB24D787-39B9-D64A-75AD-17B4B742B84C}"/>
              </a:ext>
            </a:extLst>
          </p:cNvPr>
          <p:cNvSpPr txBox="1"/>
          <p:nvPr/>
        </p:nvSpPr>
        <p:spPr>
          <a:xfrm>
            <a:off x="6528030" y="1340855"/>
            <a:ext cx="676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2249143-DA3F-19B0-F78C-C1022B5C51D6}"/>
              </a:ext>
            </a:extLst>
          </p:cNvPr>
          <p:cNvSpPr txBox="1"/>
          <p:nvPr/>
        </p:nvSpPr>
        <p:spPr>
          <a:xfrm>
            <a:off x="7320085" y="2060905"/>
            <a:ext cx="17566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3600" b="1" i="0" strike="noStrike" kern="1200" cap="none" spc="0" normalizeH="0" baseline="3000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kumimoji="0" lang="en-US" altLang="zh-CN" sz="3600" b="1" i="0" strike="noStrike" kern="1200" cap="none" spc="0" normalizeH="0" baseline="3000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9C8EA2B-1B69-8DCB-7E62-D0AEBD08F124}"/>
              </a:ext>
            </a:extLst>
          </p:cNvPr>
          <p:cNvSpPr txBox="1"/>
          <p:nvPr/>
        </p:nvSpPr>
        <p:spPr>
          <a:xfrm>
            <a:off x="2279735" y="3105834"/>
            <a:ext cx="710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600" b="1" i="1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3600" b="1" i="0" strike="noStrike" kern="1200" cap="none" spc="0" normalizeH="0" baseline="0" noProof="0" dirty="0">
                <a:ln>
                  <a:noFill/>
                </a:ln>
                <a:solidFill>
                  <a:srgbClr val="E1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801F492-2185-393E-1411-695A4C7F1FF7}"/>
              </a:ext>
            </a:extLst>
          </p:cNvPr>
          <p:cNvSpPr txBox="1"/>
          <p:nvPr/>
        </p:nvSpPr>
        <p:spPr>
          <a:xfrm>
            <a:off x="595244" y="4005040"/>
            <a:ext cx="108291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某工厂计划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天生产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件产品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若现在需提前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天完成</a:t>
            </a:r>
            <a:r>
              <a:rPr lang="en-US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/>
            <a:endParaRPr lang="en-US" altLang="zh-CN" sz="3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则现在每天比原来每天多生产</a:t>
            </a:r>
            <a:r>
              <a:rPr lang="en-US" altLang="zh-CN" sz="36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       </a:t>
            </a:r>
            <a:r>
              <a:rPr lang="zh-CN" altLang="zh-CN" sz="36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件产品</a:t>
            </a:r>
            <a:r>
              <a:rPr lang="en-US" altLang="zh-CN" sz="3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0F361EB-2A55-23DF-F630-3396D71F3DCB}"/>
                  </a:ext>
                </a:extLst>
              </p:cNvPr>
              <p:cNvSpPr txBox="1"/>
              <p:nvPr/>
            </p:nvSpPr>
            <p:spPr>
              <a:xfrm>
                <a:off x="6240010" y="4695378"/>
                <a:ext cx="3412787" cy="106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0" lang="zh-CN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zh-CN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𝟑</m:t>
                              </m:r>
                            </m:den>
                          </m:f>
                          <m:r>
                            <a:rPr kumimoji="0" lang="en-US" altLang="zh-CN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zh-CN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kumimoji="0" lang="en-US" altLang="zh-CN" sz="2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𝒂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zh-CN" altLang="en-US" sz="1400" dirty="0">
                  <a:solidFill>
                    <a:srgbClr val="DB251C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0F361EB-2A55-23DF-F630-3396D71F3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0" y="4695378"/>
                <a:ext cx="3412787" cy="10604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909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31277-F111-ED81-353C-E8324A7FA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9AE42BC-E6EB-A11F-8CC0-86BE7C8F5FCF}"/>
                  </a:ext>
                </a:extLst>
              </p:cNvPr>
              <p:cNvSpPr txBox="1"/>
              <p:nvPr/>
            </p:nvSpPr>
            <p:spPr>
              <a:xfrm>
                <a:off x="695625" y="476795"/>
                <a:ext cx="6480450" cy="20007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三、解答题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计算下列各题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9AE42BC-E6EB-A11F-8CC0-86BE7C8F5F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76795"/>
                <a:ext cx="6480450" cy="2000741"/>
              </a:xfrm>
              <a:prstGeom prst="rect">
                <a:avLst/>
              </a:prstGeom>
              <a:blipFill>
                <a:blip r:embed="rId3"/>
                <a:stretch>
                  <a:fillRect l="-2822" t="-5793" b="-4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3685F80-B978-9369-99CB-988BFC16C6FA}"/>
                  </a:ext>
                </a:extLst>
              </p:cNvPr>
              <p:cNvSpPr txBox="1"/>
              <p:nvPr/>
            </p:nvSpPr>
            <p:spPr>
              <a:xfrm>
                <a:off x="702880" y="2636945"/>
                <a:ext cx="6105524" cy="26470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3685F80-B978-9369-99CB-988BFC16C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80" y="2636945"/>
                <a:ext cx="6105524" cy="2647007"/>
              </a:xfrm>
              <a:prstGeom prst="rect">
                <a:avLst/>
              </a:prstGeom>
              <a:blipFill>
                <a:blip r:embed="rId4"/>
                <a:stretch>
                  <a:fillRect l="-2994" b="-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77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DAE14-C539-6143-0038-49D26ACDD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BD3273C-43F6-C76B-3476-589CC73D6895}"/>
                  </a:ext>
                </a:extLst>
              </p:cNvPr>
              <p:cNvSpPr txBox="1"/>
              <p:nvPr/>
            </p:nvSpPr>
            <p:spPr>
              <a:xfrm>
                <a:off x="767630" y="692810"/>
                <a:ext cx="6105524" cy="9214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BD3273C-43F6-C76B-3476-589CC73D6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692810"/>
                <a:ext cx="6105524" cy="921471"/>
              </a:xfrm>
              <a:prstGeom prst="rect">
                <a:avLst/>
              </a:prstGeom>
              <a:blipFill>
                <a:blip r:embed="rId3"/>
                <a:stretch>
                  <a:fillRect l="-3097" b="-8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5C7CF85-E8AE-E5C2-7BD4-01DBF7222A0F}"/>
                  </a:ext>
                </a:extLst>
              </p:cNvPr>
              <p:cNvSpPr txBox="1"/>
              <p:nvPr/>
            </p:nvSpPr>
            <p:spPr>
              <a:xfrm>
                <a:off x="767630" y="1916895"/>
                <a:ext cx="8784610" cy="33221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36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5C7CF85-E8AE-E5C2-7BD4-01DBF7222A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916895"/>
                <a:ext cx="8784610" cy="3322128"/>
              </a:xfrm>
              <a:prstGeom prst="rect">
                <a:avLst/>
              </a:prstGeom>
              <a:blipFill>
                <a:blip r:embed="rId4"/>
                <a:stretch>
                  <a:fillRect l="-2151" b="-22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260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6AE7D-25D6-E0EC-37C6-A5535D06F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74B04EF-056C-A3E5-309B-12E0E757C64D}"/>
                  </a:ext>
                </a:extLst>
              </p:cNvPr>
              <p:cNvSpPr txBox="1"/>
              <p:nvPr/>
            </p:nvSpPr>
            <p:spPr>
              <a:xfrm>
                <a:off x="623620" y="476795"/>
                <a:ext cx="6105524" cy="1529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先化简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再求值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=3;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74B04EF-056C-A3E5-309B-12E0E757C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76795"/>
                <a:ext cx="6105524" cy="1529393"/>
              </a:xfrm>
              <a:prstGeom prst="rect">
                <a:avLst/>
              </a:prstGeom>
              <a:blipFill>
                <a:blip r:embed="rId3"/>
                <a:stretch>
                  <a:fillRect l="-2994" t="-7570" b="-55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E5A4C85-489B-CD7A-EEB8-0B02B1708F02}"/>
                  </a:ext>
                </a:extLst>
              </p:cNvPr>
              <p:cNvSpPr txBox="1"/>
              <p:nvPr/>
            </p:nvSpPr>
            <p:spPr>
              <a:xfrm>
                <a:off x="695625" y="2276920"/>
                <a:ext cx="5616391" cy="2503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E5A4C85-489B-CD7A-EEB8-0B02B1708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276920"/>
                <a:ext cx="5616391" cy="2503506"/>
              </a:xfrm>
              <a:prstGeom prst="rect">
                <a:avLst/>
              </a:prstGeom>
              <a:blipFill>
                <a:blip r:embed="rId4"/>
                <a:stretch>
                  <a:fillRect l="-3257" t="-1707" b="-3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579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F0EE4-5535-13D8-EC33-55E25993F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3A4C519-40A6-C3B2-25AD-5093EBBAFB1F}"/>
                  </a:ext>
                </a:extLst>
              </p:cNvPr>
              <p:cNvSpPr txBox="1"/>
              <p:nvPr/>
            </p:nvSpPr>
            <p:spPr>
              <a:xfrm>
                <a:off x="911640" y="548800"/>
                <a:ext cx="9504660" cy="9753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(2)1+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𝒂𝒃</m:t>
                        </m:r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36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=-1</a:t>
                </a:r>
                <a:r>
                  <a:rPr lang="en-US" altLang="zh-CN" sz="36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3A4C519-40A6-C3B2-25AD-5093EBBAF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548800"/>
                <a:ext cx="9504660" cy="975395"/>
              </a:xfrm>
              <a:prstGeom prst="rect">
                <a:avLst/>
              </a:prstGeom>
              <a:blipFill>
                <a:blip r:embed="rId3"/>
                <a:stretch>
                  <a:fillRect l="-1988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9849E7-DBEC-8CEF-7E48-C540BA9CB326}"/>
                  </a:ext>
                </a:extLst>
              </p:cNvPr>
              <p:cNvSpPr txBox="1"/>
              <p:nvPr/>
            </p:nvSpPr>
            <p:spPr>
              <a:xfrm>
                <a:off x="911640" y="1700880"/>
                <a:ext cx="7128496" cy="3381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sSup>
                          <m:sSupPr>
                            <m:ctrlPr>
                              <a:rPr lang="zh-CN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3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b=-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原式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3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3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9849E7-DBEC-8CEF-7E48-C540BA9CB3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40" y="1700880"/>
                <a:ext cx="7128496" cy="3381631"/>
              </a:xfrm>
              <a:prstGeom prst="rect">
                <a:avLst/>
              </a:prstGeom>
              <a:blipFill>
                <a:blip r:embed="rId4"/>
                <a:stretch>
                  <a:fillRect l="-2652" b="-21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092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lkNWFlNzljY2ZmNmU2YzY4ZDViMGQwMmJkNTg1Nj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117</TotalTime>
  <Words>725</Words>
  <Application>Microsoft Office PowerPoint</Application>
  <PresentationFormat>宽屏</PresentationFormat>
  <Paragraphs>78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PC</cp:lastModifiedBy>
  <cp:revision>335</cp:revision>
  <dcterms:created xsi:type="dcterms:W3CDTF">2016-07-05T04:43:00Z</dcterms:created>
  <dcterms:modified xsi:type="dcterms:W3CDTF">2024-11-16T16:49:15Z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